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8"/>
  </p:notesMasterIdLst>
  <p:handoutMasterIdLst>
    <p:handoutMasterId r:id="rId89"/>
  </p:handoutMasterIdLst>
  <p:sldIdLst>
    <p:sldId id="543" r:id="rId2"/>
    <p:sldId id="545" r:id="rId3"/>
    <p:sldId id="607" r:id="rId4"/>
    <p:sldId id="608" r:id="rId5"/>
    <p:sldId id="605" r:id="rId6"/>
    <p:sldId id="609" r:id="rId7"/>
    <p:sldId id="619" r:id="rId8"/>
    <p:sldId id="546" r:id="rId9"/>
    <p:sldId id="547" r:id="rId10"/>
    <p:sldId id="544" r:id="rId11"/>
    <p:sldId id="606" r:id="rId12"/>
    <p:sldId id="610" r:id="rId13"/>
    <p:sldId id="611" r:id="rId14"/>
    <p:sldId id="616" r:id="rId15"/>
    <p:sldId id="617" r:id="rId16"/>
    <p:sldId id="618" r:id="rId17"/>
    <p:sldId id="621" r:id="rId18"/>
    <p:sldId id="612" r:id="rId19"/>
    <p:sldId id="620" r:id="rId20"/>
    <p:sldId id="622" r:id="rId21"/>
    <p:sldId id="614" r:id="rId22"/>
    <p:sldId id="623" r:id="rId23"/>
    <p:sldId id="615" r:id="rId24"/>
    <p:sldId id="550" r:id="rId25"/>
    <p:sldId id="660" r:id="rId26"/>
    <p:sldId id="663" r:id="rId27"/>
    <p:sldId id="624" r:id="rId28"/>
    <p:sldId id="625" r:id="rId29"/>
    <p:sldId id="557" r:id="rId30"/>
    <p:sldId id="558" r:id="rId31"/>
    <p:sldId id="561" r:id="rId32"/>
    <p:sldId id="562" r:id="rId33"/>
    <p:sldId id="563" r:id="rId34"/>
    <p:sldId id="564" r:id="rId35"/>
    <p:sldId id="565" r:id="rId36"/>
    <p:sldId id="566" r:id="rId37"/>
    <p:sldId id="568" r:id="rId38"/>
    <p:sldId id="664" r:id="rId39"/>
    <p:sldId id="626" r:id="rId40"/>
    <p:sldId id="631" r:id="rId41"/>
    <p:sldId id="632" r:id="rId42"/>
    <p:sldId id="633" r:id="rId43"/>
    <p:sldId id="634" r:id="rId44"/>
    <p:sldId id="636" r:id="rId45"/>
    <p:sldId id="637" r:id="rId46"/>
    <p:sldId id="638" r:id="rId47"/>
    <p:sldId id="639" r:id="rId48"/>
    <p:sldId id="640" r:id="rId49"/>
    <p:sldId id="641" r:id="rId50"/>
    <p:sldId id="642" r:id="rId51"/>
    <p:sldId id="643" r:id="rId52"/>
    <p:sldId id="665" r:id="rId53"/>
    <p:sldId id="645" r:id="rId54"/>
    <p:sldId id="646" r:id="rId55"/>
    <p:sldId id="647" r:id="rId56"/>
    <p:sldId id="649" r:id="rId57"/>
    <p:sldId id="650" r:id="rId58"/>
    <p:sldId id="652" r:id="rId59"/>
    <p:sldId id="653" r:id="rId60"/>
    <p:sldId id="654" r:id="rId61"/>
    <p:sldId id="655" r:id="rId62"/>
    <p:sldId id="656" r:id="rId63"/>
    <p:sldId id="657" r:id="rId64"/>
    <p:sldId id="666" r:id="rId65"/>
    <p:sldId id="581" r:id="rId66"/>
    <p:sldId id="582" r:id="rId67"/>
    <p:sldId id="583" r:id="rId68"/>
    <p:sldId id="584" r:id="rId69"/>
    <p:sldId id="585" r:id="rId70"/>
    <p:sldId id="586" r:id="rId71"/>
    <p:sldId id="587" r:id="rId72"/>
    <p:sldId id="588" r:id="rId73"/>
    <p:sldId id="589" r:id="rId74"/>
    <p:sldId id="590" r:id="rId75"/>
    <p:sldId id="592" r:id="rId76"/>
    <p:sldId id="593" r:id="rId77"/>
    <p:sldId id="594" r:id="rId78"/>
    <p:sldId id="595" r:id="rId79"/>
    <p:sldId id="596" r:id="rId80"/>
    <p:sldId id="597" r:id="rId81"/>
    <p:sldId id="598" r:id="rId82"/>
    <p:sldId id="599" r:id="rId83"/>
    <p:sldId id="600" r:id="rId84"/>
    <p:sldId id="601" r:id="rId85"/>
    <p:sldId id="602" r:id="rId86"/>
    <p:sldId id="667" r:id="rId8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0066"/>
    <a:srgbClr val="D60093"/>
    <a:srgbClr val="33CC33"/>
    <a:srgbClr val="FF0000"/>
    <a:srgbClr val="CC00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9" autoAdjust="0"/>
    <p:restoredTop sz="82167" autoAdjust="0"/>
  </p:normalViewPr>
  <p:slideViewPr>
    <p:cSldViewPr>
      <p:cViewPr varScale="1">
        <p:scale>
          <a:sx n="82" d="100"/>
          <a:sy n="82" d="100"/>
        </p:scale>
        <p:origin x="-1520" y="-104"/>
      </p:cViewPr>
      <p:guideLst>
        <p:guide orient="horz" pos="2160"/>
        <p:guide pos="2880"/>
      </p:guideLst>
    </p:cSldViewPr>
  </p:slideViewPr>
  <p:notesTextViewPr>
    <p:cViewPr>
      <p:scale>
        <a:sx n="100" d="100"/>
        <a:sy n="100" d="100"/>
      </p:scale>
      <p:origin x="0" y="0"/>
    </p:cViewPr>
  </p:notesTextViewPr>
  <p:sorterViewPr>
    <p:cViewPr>
      <p:scale>
        <a:sx n="51" d="100"/>
        <a:sy n="51" d="100"/>
      </p:scale>
      <p:origin x="0" y="1614"/>
    </p:cViewPr>
  </p:sorterViewPr>
  <p:notesViewPr>
    <p:cSldViewPr>
      <p:cViewPr varScale="1">
        <p:scale>
          <a:sx n="53" d="100"/>
          <a:sy n="53" d="100"/>
        </p:scale>
        <p:origin x="-1836"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F4A99-25E1-44F9-90C0-EA66CF00B3B6}"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n-US"/>
        </a:p>
      </dgm:t>
    </dgm:pt>
    <dgm:pt modelId="{B28448BA-C9A8-43EB-A9DB-A0137196E3B9}">
      <dgm:prSet phldrT="[Text]" custT="1"/>
      <dgm:spPr/>
      <dgm:t>
        <a:bodyPr/>
        <a:lstStyle/>
        <a:p>
          <a:r>
            <a:rPr lang="en-US" sz="1800" b="1" dirty="0" smtClean="0">
              <a:solidFill>
                <a:srgbClr val="0000FF"/>
              </a:solidFill>
            </a:rPr>
            <a:t>System-Level Reproducibility</a:t>
          </a:r>
          <a:endParaRPr lang="en-US" sz="1800" b="1" dirty="0">
            <a:solidFill>
              <a:srgbClr val="0000FF"/>
            </a:solidFill>
          </a:endParaRPr>
        </a:p>
      </dgm:t>
    </dgm:pt>
    <dgm:pt modelId="{3A37FA3F-0269-460F-ACCD-01DD513605A2}" type="parTrans" cxnId="{721BA034-D2BB-4F5E-AD28-4CD4B0B4FA35}">
      <dgm:prSet/>
      <dgm:spPr/>
      <dgm:t>
        <a:bodyPr/>
        <a:lstStyle/>
        <a:p>
          <a:endParaRPr lang="en-US"/>
        </a:p>
      </dgm:t>
    </dgm:pt>
    <dgm:pt modelId="{20234B47-CD57-4C94-B27A-16836C4AA9A8}" type="sibTrans" cxnId="{721BA034-D2BB-4F5E-AD28-4CD4B0B4FA35}">
      <dgm:prSet/>
      <dgm:spPr/>
      <dgm:t>
        <a:bodyPr/>
        <a:lstStyle/>
        <a:p>
          <a:endParaRPr lang="en-US"/>
        </a:p>
      </dgm:t>
    </dgm:pt>
    <dgm:pt modelId="{E9F388D8-C9C2-45F4-B532-779E8C2CB5E8}">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err="1" smtClean="0">
              <a:latin typeface="Calibri" pitchFamily="34" charset="0"/>
              <a:cs typeface="Calibri" pitchFamily="34" charset="0"/>
            </a:rPr>
            <a:t>Reprozip</a:t>
          </a:r>
          <a:endParaRPr lang="en-US" sz="1800" dirty="0">
            <a:latin typeface="Calibri" pitchFamily="34" charset="0"/>
            <a:cs typeface="Calibri" pitchFamily="34" charset="0"/>
          </a:endParaRPr>
        </a:p>
      </dgm:t>
    </dgm:pt>
    <dgm:pt modelId="{F2F7FB25-05F2-4ED0-B376-8372ACCE43FB}" type="parTrans" cxnId="{95C3269C-8E66-454E-90E4-64EBD4DB49A5}">
      <dgm:prSet/>
      <dgm:spPr/>
      <dgm:t>
        <a:bodyPr/>
        <a:lstStyle/>
        <a:p>
          <a:endParaRPr lang="en-US"/>
        </a:p>
      </dgm:t>
    </dgm:pt>
    <dgm:pt modelId="{1AE97BAD-F576-4336-A510-388E6942CDAC}" type="sibTrans" cxnId="{95C3269C-8E66-454E-90E4-64EBD4DB49A5}">
      <dgm:prSet/>
      <dgm:spPr/>
      <dgm:t>
        <a:bodyPr/>
        <a:lstStyle/>
        <a:p>
          <a:endParaRPr lang="en-US"/>
        </a:p>
      </dgm:t>
    </dgm:pt>
    <dgm:pt modelId="{E12CEE09-DEBB-4435-B911-A40A12F7930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smtClean="0">
              <a:latin typeface="Calibri" pitchFamily="34" charset="0"/>
              <a:cs typeface="Calibri" pitchFamily="34" charset="0"/>
            </a:rPr>
            <a:t>Burrito</a:t>
          </a:r>
          <a:endParaRPr lang="en-US" sz="1800" dirty="0">
            <a:latin typeface="Calibri" pitchFamily="34" charset="0"/>
            <a:cs typeface="Calibri" pitchFamily="34" charset="0"/>
          </a:endParaRPr>
        </a:p>
      </dgm:t>
    </dgm:pt>
    <dgm:pt modelId="{A642C0CA-D97F-4EA3-928C-13F990F569A1}" type="parTrans" cxnId="{751DC194-11AC-4068-BA1C-4404C839BDBA}">
      <dgm:prSet/>
      <dgm:spPr/>
      <dgm:t>
        <a:bodyPr/>
        <a:lstStyle/>
        <a:p>
          <a:endParaRPr lang="en-US"/>
        </a:p>
      </dgm:t>
    </dgm:pt>
    <dgm:pt modelId="{CF3DF39F-9248-4761-840A-28F131DA740D}" type="sibTrans" cxnId="{751DC194-11AC-4068-BA1C-4404C839BDBA}">
      <dgm:prSet/>
      <dgm:spPr/>
      <dgm:t>
        <a:bodyPr/>
        <a:lstStyle/>
        <a:p>
          <a:endParaRPr lang="en-US"/>
        </a:p>
      </dgm:t>
    </dgm:pt>
    <dgm:pt modelId="{5FC74589-1769-4EB4-9E51-9D82632D2E02}">
      <dgm:prSet phldrT="[Text]" custT="1"/>
      <dgm:spPr/>
      <dgm:t>
        <a:bodyPr/>
        <a:lstStyle/>
        <a:p>
          <a:r>
            <a:rPr lang="en-US" sz="1800" b="1" dirty="0" smtClean="0"/>
            <a:t>Scripting oriented Reproducibility</a:t>
          </a:r>
          <a:endParaRPr lang="en-US" sz="1800" b="1" dirty="0"/>
        </a:p>
      </dgm:t>
    </dgm:pt>
    <dgm:pt modelId="{4D0CCF7E-4481-42D2-95B3-0CB4029368E1}" type="parTrans" cxnId="{EA2FD3B8-722B-4877-B8F1-EEA7710C1B84}">
      <dgm:prSet/>
      <dgm:spPr/>
      <dgm:t>
        <a:bodyPr/>
        <a:lstStyle/>
        <a:p>
          <a:endParaRPr lang="en-US"/>
        </a:p>
      </dgm:t>
    </dgm:pt>
    <dgm:pt modelId="{8EB806C9-A9BC-450F-B9C3-AC2ED6D3AF68}" type="sibTrans" cxnId="{EA2FD3B8-722B-4877-B8F1-EEA7710C1B84}">
      <dgm:prSet/>
      <dgm:spPr/>
      <dgm:t>
        <a:bodyPr/>
        <a:lstStyle/>
        <a:p>
          <a:endParaRPr lang="en-US"/>
        </a:p>
      </dgm:t>
    </dgm:pt>
    <dgm:pt modelId="{B8FE7A32-1B20-4D46-8242-6C91907A490E}">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IPython</a:t>
          </a:r>
          <a:endParaRPr lang="en-US" sz="1800" dirty="0">
            <a:latin typeface="Calibri" pitchFamily="34" charset="0"/>
            <a:cs typeface="Calibri" pitchFamily="34" charset="0"/>
          </a:endParaRPr>
        </a:p>
      </dgm:t>
    </dgm:pt>
    <dgm:pt modelId="{86CD367E-951E-4F4B-BFC7-6603B931690A}" type="parTrans" cxnId="{35679A9F-A9C0-40B5-BA5C-B5D89AD516EE}">
      <dgm:prSet/>
      <dgm:spPr/>
      <dgm:t>
        <a:bodyPr/>
        <a:lstStyle/>
        <a:p>
          <a:endParaRPr lang="en-US"/>
        </a:p>
      </dgm:t>
    </dgm:pt>
    <dgm:pt modelId="{03DB6E86-A49B-4AF5-9791-CBACA4C5335D}" type="sibTrans" cxnId="{35679A9F-A9C0-40B5-BA5C-B5D89AD516EE}">
      <dgm:prSet/>
      <dgm:spPr/>
      <dgm:t>
        <a:bodyPr/>
        <a:lstStyle/>
        <a:p>
          <a:endParaRPr lang="en-US"/>
        </a:p>
      </dgm:t>
    </dgm:pt>
    <dgm:pt modelId="{EFD7AB2D-81E2-448E-B54E-4F3622AF7EF9}">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Knitr</a:t>
          </a:r>
          <a:endParaRPr lang="en-US" sz="1800" dirty="0">
            <a:latin typeface="Calibri" pitchFamily="34" charset="0"/>
            <a:cs typeface="Calibri" pitchFamily="34" charset="0"/>
          </a:endParaRPr>
        </a:p>
      </dgm:t>
    </dgm:pt>
    <dgm:pt modelId="{36574C9A-C9D9-41B3-A499-07AB4199CF7F}" type="parTrans" cxnId="{E8E1CBC2-E886-44D5-B930-C0A4D16118C4}">
      <dgm:prSet/>
      <dgm:spPr/>
      <dgm:t>
        <a:bodyPr/>
        <a:lstStyle/>
        <a:p>
          <a:endParaRPr lang="en-US"/>
        </a:p>
      </dgm:t>
    </dgm:pt>
    <dgm:pt modelId="{0FFBD1E1-7F1E-48F7-8092-88463CF1F65B}" type="sibTrans" cxnId="{E8E1CBC2-E886-44D5-B930-C0A4D16118C4}">
      <dgm:prSet/>
      <dgm:spPr/>
      <dgm:t>
        <a:bodyPr/>
        <a:lstStyle/>
        <a:p>
          <a:endParaRPr lang="en-US"/>
        </a:p>
      </dgm:t>
    </dgm:pt>
    <dgm:pt modelId="{A0A9AC20-5EC1-4862-BFC8-870928838544}">
      <dgm:prSet phldrT="[Text]" custT="1"/>
      <dgm:spPr/>
      <dgm:t>
        <a:bodyPr/>
        <a:lstStyle/>
        <a:p>
          <a:r>
            <a:rPr lang="en-US" sz="1800" b="1" dirty="0" smtClean="0"/>
            <a:t>Workflow oriented reproducibility</a:t>
          </a:r>
          <a:endParaRPr lang="en-US" sz="1800" b="1" dirty="0"/>
        </a:p>
      </dgm:t>
    </dgm:pt>
    <dgm:pt modelId="{69D52F25-6ACE-45DA-A9E8-1893E3A26C8C}" type="parTrans" cxnId="{E39A2E7D-4B01-443C-A093-8728A9F528A1}">
      <dgm:prSet/>
      <dgm:spPr/>
      <dgm:t>
        <a:bodyPr/>
        <a:lstStyle/>
        <a:p>
          <a:endParaRPr lang="en-US"/>
        </a:p>
      </dgm:t>
    </dgm:pt>
    <dgm:pt modelId="{FF5EAA6B-D3D9-4221-A79F-E9B4930D1CEF}" type="sibTrans" cxnId="{E39A2E7D-4B01-443C-A093-8728A9F528A1}">
      <dgm:prSet/>
      <dgm:spPr/>
      <dgm:t>
        <a:bodyPr/>
        <a:lstStyle/>
        <a:p>
          <a:endParaRPr lang="en-US"/>
        </a:p>
      </dgm:t>
    </dgm:pt>
    <dgm:pt modelId="{6856B0CF-FE68-485F-BF49-CA4A93F4F38C}">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smtClean="0">
              <a:latin typeface="Calibri" pitchFamily="34" charset="0"/>
              <a:cs typeface="Calibri" pitchFamily="34" charset="0"/>
            </a:rPr>
            <a:t>Galaxy</a:t>
          </a:r>
          <a:endParaRPr lang="en-US" sz="1800" dirty="0">
            <a:latin typeface="Calibri" pitchFamily="34" charset="0"/>
            <a:cs typeface="Calibri" pitchFamily="34" charset="0"/>
          </a:endParaRPr>
        </a:p>
      </dgm:t>
    </dgm:pt>
    <dgm:pt modelId="{B52856D9-283B-499D-AE83-3A1B0694F8DA}" type="parTrans" cxnId="{1151B3DC-BFA5-46C2-A674-0EE40A938C5A}">
      <dgm:prSet/>
      <dgm:spPr/>
      <dgm:t>
        <a:bodyPr/>
        <a:lstStyle/>
        <a:p>
          <a:endParaRPr lang="en-US"/>
        </a:p>
      </dgm:t>
    </dgm:pt>
    <dgm:pt modelId="{60145AD2-C0A0-4426-8839-F8800D94963F}" type="sibTrans" cxnId="{1151B3DC-BFA5-46C2-A674-0EE40A938C5A}">
      <dgm:prSet/>
      <dgm:spPr/>
      <dgm:t>
        <a:bodyPr/>
        <a:lstStyle/>
        <a:p>
          <a:endParaRPr lang="en-US"/>
        </a:p>
      </dgm:t>
    </dgm:pt>
    <dgm:pt modelId="{5DA147F9-347F-4A9B-99C6-4679CBA742BD}">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smtClean="0">
              <a:latin typeface="Calibri" pitchFamily="34" charset="0"/>
              <a:cs typeface="Calibri" pitchFamily="34" charset="0"/>
            </a:rPr>
            <a:t>Taverna</a:t>
          </a:r>
          <a:endParaRPr lang="en-US" sz="1800" dirty="0">
            <a:latin typeface="Calibri" pitchFamily="34" charset="0"/>
            <a:cs typeface="Calibri" pitchFamily="34" charset="0"/>
          </a:endParaRPr>
        </a:p>
      </dgm:t>
    </dgm:pt>
    <dgm:pt modelId="{0DD651B9-CD26-4B12-B47E-A345F5C781A5}" type="parTrans" cxnId="{D2E71B6A-2ED0-4063-83D4-B7F1634C0332}">
      <dgm:prSet/>
      <dgm:spPr/>
      <dgm:t>
        <a:bodyPr/>
        <a:lstStyle/>
        <a:p>
          <a:endParaRPr lang="en-US"/>
        </a:p>
      </dgm:t>
    </dgm:pt>
    <dgm:pt modelId="{A279CC5C-DF39-4624-BFA5-ADC04410EA91}" type="sibTrans" cxnId="{D2E71B6A-2ED0-4063-83D4-B7F1634C0332}">
      <dgm:prSet/>
      <dgm:spPr/>
      <dgm:t>
        <a:bodyPr/>
        <a:lstStyle/>
        <a:p>
          <a:endParaRPr lang="en-US"/>
        </a:p>
      </dgm:t>
    </dgm:pt>
    <dgm:pt modelId="{91B14D9B-61DF-4421-AF43-318BB0021BDF}">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smtClean="0">
              <a:latin typeface="Calibri" pitchFamily="34" charset="0"/>
              <a:cs typeface="Calibri" pitchFamily="34" charset="0"/>
            </a:rPr>
            <a:t>ES3</a:t>
          </a:r>
          <a:endParaRPr lang="en-US" sz="1800" dirty="0">
            <a:latin typeface="Calibri" pitchFamily="34" charset="0"/>
            <a:cs typeface="Calibri" pitchFamily="34" charset="0"/>
          </a:endParaRPr>
        </a:p>
      </dgm:t>
    </dgm:pt>
    <dgm:pt modelId="{6B1A9D79-1E1A-438E-9974-41204E573EDC}" type="parTrans" cxnId="{CDF2CC16-ED87-4552-8B18-DAAA2A151437}">
      <dgm:prSet/>
      <dgm:spPr/>
      <dgm:t>
        <a:bodyPr/>
        <a:lstStyle/>
        <a:p>
          <a:endParaRPr lang="en-US"/>
        </a:p>
      </dgm:t>
    </dgm:pt>
    <dgm:pt modelId="{5E874D73-6215-4109-909C-386CFCBBE123}" type="sibTrans" cxnId="{CDF2CC16-ED87-4552-8B18-DAAA2A151437}">
      <dgm:prSet/>
      <dgm:spPr/>
      <dgm:t>
        <a:bodyPr/>
        <a:lstStyle/>
        <a:p>
          <a:endParaRPr lang="en-US"/>
        </a:p>
      </dgm:t>
    </dgm:pt>
    <dgm:pt modelId="{FF0CDCCC-6F78-4064-A419-5EC5C753206F}">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IJulia</a:t>
          </a:r>
          <a:endParaRPr lang="en-US" sz="1800" dirty="0">
            <a:latin typeface="Calibri" pitchFamily="34" charset="0"/>
            <a:cs typeface="Calibri" pitchFamily="34" charset="0"/>
          </a:endParaRPr>
        </a:p>
      </dgm:t>
    </dgm:pt>
    <dgm:pt modelId="{C96EA5C7-A653-4A83-8F75-8585A07C9C8F}" type="parTrans" cxnId="{CD174D1A-F576-42A5-8360-9F1F6FB5C8D5}">
      <dgm:prSet/>
      <dgm:spPr/>
      <dgm:t>
        <a:bodyPr/>
        <a:lstStyle/>
        <a:p>
          <a:endParaRPr lang="en-US"/>
        </a:p>
      </dgm:t>
    </dgm:pt>
    <dgm:pt modelId="{8E668476-E60C-485B-B9C7-8F9496C26DF3}" type="sibTrans" cxnId="{CD174D1A-F576-42A5-8360-9F1F6FB5C8D5}">
      <dgm:prSet/>
      <dgm:spPr/>
      <dgm:t>
        <a:bodyPr/>
        <a:lstStyle/>
        <a:p>
          <a:endParaRPr lang="en-US"/>
        </a:p>
      </dgm:t>
    </dgm:pt>
    <dgm:pt modelId="{06D87D35-A66C-427C-B6DB-AF958D65D6B3}">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err="1" smtClean="0">
              <a:latin typeface="Calibri" pitchFamily="34" charset="0"/>
              <a:cs typeface="Calibri" pitchFamily="34" charset="0"/>
            </a:rPr>
            <a:t>Vistrails</a:t>
          </a:r>
          <a:endParaRPr lang="en-US" sz="1800" dirty="0">
            <a:latin typeface="Calibri" pitchFamily="34" charset="0"/>
            <a:cs typeface="Calibri" pitchFamily="34" charset="0"/>
          </a:endParaRPr>
        </a:p>
      </dgm:t>
    </dgm:pt>
    <dgm:pt modelId="{9A4B31E9-014C-4B63-A219-5A63A8ACB829}" type="parTrans" cxnId="{03033C8E-546A-4636-B996-DCA3A7F5D692}">
      <dgm:prSet/>
      <dgm:spPr/>
      <dgm:t>
        <a:bodyPr/>
        <a:lstStyle/>
        <a:p>
          <a:endParaRPr lang="en-US"/>
        </a:p>
      </dgm:t>
    </dgm:pt>
    <dgm:pt modelId="{AC1F3899-4696-4923-97F3-8D3FBB96254A}" type="sibTrans" cxnId="{03033C8E-546A-4636-B996-DCA3A7F5D692}">
      <dgm:prSet/>
      <dgm:spPr/>
      <dgm:t>
        <a:bodyPr/>
        <a:lstStyle/>
        <a:p>
          <a:endParaRPr lang="en-US"/>
        </a:p>
      </dgm:t>
    </dgm:pt>
    <dgm:pt modelId="{EA22DC01-B1C3-4425-86ED-5B66953397A8}">
      <dgm:prSet phldrT="[Text]" custT="1"/>
      <dgm:spPr/>
      <dgm:t>
        <a:bodyPr/>
        <a:lstStyle/>
        <a:p>
          <a:r>
            <a:rPr lang="en-US" sz="1800" b="1" dirty="0" smtClean="0"/>
            <a:t>Article Centered Reproducibility</a:t>
          </a:r>
          <a:endParaRPr lang="en-US" sz="1800" b="1" dirty="0"/>
        </a:p>
      </dgm:t>
    </dgm:pt>
    <dgm:pt modelId="{5D0A80B1-3E50-448A-A64D-AD1355ED3022}" type="parTrans" cxnId="{6DB72DBE-E82A-47EF-ACEA-E04B7B517F26}">
      <dgm:prSet/>
      <dgm:spPr/>
      <dgm:t>
        <a:bodyPr/>
        <a:lstStyle/>
        <a:p>
          <a:endParaRPr lang="en-US"/>
        </a:p>
      </dgm:t>
    </dgm:pt>
    <dgm:pt modelId="{A9D991C7-41FC-48B5-87C1-98EB407695FE}" type="sibTrans" cxnId="{6DB72DBE-E82A-47EF-ACEA-E04B7B517F26}">
      <dgm:prSet/>
      <dgm:spPr/>
      <dgm:t>
        <a:bodyPr/>
        <a:lstStyle/>
        <a:p>
          <a:endParaRPr lang="en-US"/>
        </a:p>
      </dgm:t>
    </dgm:pt>
    <dgm:pt modelId="{BC15291E-510A-4A20-8D69-B0F2ACBA3CC6}">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SOLE</a:t>
          </a:r>
          <a:endParaRPr lang="en-US" sz="1800" dirty="0">
            <a:latin typeface="Calibri" pitchFamily="34" charset="0"/>
            <a:cs typeface="Calibri" pitchFamily="34" charset="0"/>
          </a:endParaRPr>
        </a:p>
      </dgm:t>
    </dgm:pt>
    <dgm:pt modelId="{DDAF1636-99A0-4E4C-BF8B-7A50EC838E24}" type="parTrans" cxnId="{53D00FBE-0B8C-44B8-BD7B-FF723D810987}">
      <dgm:prSet/>
      <dgm:spPr/>
      <dgm:t>
        <a:bodyPr/>
        <a:lstStyle/>
        <a:p>
          <a:endParaRPr lang="en-US"/>
        </a:p>
      </dgm:t>
    </dgm:pt>
    <dgm:pt modelId="{25F65FF3-A145-4450-BC4A-2BD6189C0F89}" type="sibTrans" cxnId="{53D00FBE-0B8C-44B8-BD7B-FF723D810987}">
      <dgm:prSet/>
      <dgm:spPr/>
      <dgm:t>
        <a:bodyPr/>
        <a:lstStyle/>
        <a:p>
          <a:endParaRPr lang="en-US"/>
        </a:p>
      </dgm:t>
    </dgm:pt>
    <dgm:pt modelId="{86AB53FA-67D7-4EE7-8555-3EE8EB6FA4C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DEEP</a:t>
          </a:r>
          <a:endParaRPr lang="en-US" sz="1800" dirty="0">
            <a:latin typeface="Calibri" pitchFamily="34" charset="0"/>
            <a:cs typeface="Calibri" pitchFamily="34" charset="0"/>
          </a:endParaRPr>
        </a:p>
      </dgm:t>
    </dgm:pt>
    <dgm:pt modelId="{EA03EBDD-B26B-4044-993F-F3F8F5C83B54}" type="parTrans" cxnId="{6723F50B-AA47-4273-81EA-65E1F5EA34FA}">
      <dgm:prSet/>
      <dgm:spPr/>
      <dgm:t>
        <a:bodyPr/>
        <a:lstStyle/>
        <a:p>
          <a:endParaRPr lang="en-US"/>
        </a:p>
      </dgm:t>
    </dgm:pt>
    <dgm:pt modelId="{AD9FF113-925C-46F3-AC17-3E3C7A57FE37}" type="sibTrans" cxnId="{6723F50B-AA47-4273-81EA-65E1F5EA34FA}">
      <dgm:prSet/>
      <dgm:spPr/>
      <dgm:t>
        <a:bodyPr/>
        <a:lstStyle/>
        <a:p>
          <a:endParaRPr lang="en-US"/>
        </a:p>
      </dgm:t>
    </dgm:pt>
    <dgm:pt modelId="{67EC18BA-DB21-4AAD-BE8A-067C85A9B73E}">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SHARE</a:t>
          </a:r>
          <a:endParaRPr lang="en-US" sz="1800" dirty="0">
            <a:latin typeface="Calibri" pitchFamily="34" charset="0"/>
            <a:cs typeface="Calibri" pitchFamily="34" charset="0"/>
          </a:endParaRPr>
        </a:p>
      </dgm:t>
    </dgm:pt>
    <dgm:pt modelId="{8918E5B2-4513-4EC4-8164-E88158F78E11}" type="parTrans" cxnId="{090367F2-2F9D-429E-8090-D374C3282399}">
      <dgm:prSet/>
      <dgm:spPr/>
      <dgm:t>
        <a:bodyPr/>
        <a:lstStyle/>
        <a:p>
          <a:endParaRPr lang="en-US"/>
        </a:p>
      </dgm:t>
    </dgm:pt>
    <dgm:pt modelId="{FAC02AF5-6F72-4EED-98CA-D68C7F3B5D5A}" type="sibTrans" cxnId="{090367F2-2F9D-429E-8090-D374C3282399}">
      <dgm:prSet/>
      <dgm:spPr/>
      <dgm:t>
        <a:bodyPr/>
        <a:lstStyle/>
        <a:p>
          <a:endParaRPr lang="en-US"/>
        </a:p>
      </dgm:t>
    </dgm:pt>
    <dgm:pt modelId="{7D17D413-1C96-46A5-9E85-72C6636AE3C5}">
      <dgm:prSet phldrT="[Text]" custT="1"/>
      <dgm:spPr/>
      <dgm:t>
        <a:bodyPr/>
        <a:lstStyle/>
        <a:p>
          <a:r>
            <a:rPr lang="en-US" sz="1800" b="1" dirty="0" smtClean="0"/>
            <a:t>Investigation oriented Reproducibility</a:t>
          </a:r>
          <a:endParaRPr lang="en-US" sz="1800" b="1" dirty="0"/>
        </a:p>
      </dgm:t>
    </dgm:pt>
    <dgm:pt modelId="{91A59BF2-53A7-4244-ADC4-8913701DE4BA}" type="parTrans" cxnId="{D9E35F5C-9C04-4B00-BAD8-AD36F1DD39DE}">
      <dgm:prSet/>
      <dgm:spPr/>
      <dgm:t>
        <a:bodyPr/>
        <a:lstStyle/>
        <a:p>
          <a:endParaRPr lang="en-US"/>
        </a:p>
      </dgm:t>
    </dgm:pt>
    <dgm:pt modelId="{06AA36B4-E14B-4E14-B273-C8197A0B582E}" type="sibTrans" cxnId="{D9E35F5C-9C04-4B00-BAD8-AD36F1DD39DE}">
      <dgm:prSet/>
      <dgm:spPr/>
      <dgm:t>
        <a:bodyPr/>
        <a:lstStyle/>
        <a:p>
          <a:endParaRPr lang="en-US"/>
        </a:p>
      </dgm:t>
    </dgm:pt>
    <dgm:pt modelId="{A9A35E3D-01EA-46C6-AED8-865E91E9D6C9}">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smtClean="0">
              <a:latin typeface="Calibri" pitchFamily="34" charset="0"/>
              <a:cs typeface="Calibri" pitchFamily="34" charset="0"/>
            </a:rPr>
            <a:t>ISA</a:t>
          </a:r>
          <a:endParaRPr lang="en-US" sz="1800" dirty="0">
            <a:latin typeface="Calibri" pitchFamily="34" charset="0"/>
            <a:cs typeface="Calibri" pitchFamily="34" charset="0"/>
          </a:endParaRPr>
        </a:p>
      </dgm:t>
    </dgm:pt>
    <dgm:pt modelId="{0C34515A-9947-4AC4-8E07-6D77FB8F1E95}" type="parTrans" cxnId="{5018CE96-E6CC-471E-9B9C-30F70F6B8CE7}">
      <dgm:prSet/>
      <dgm:spPr/>
      <dgm:t>
        <a:bodyPr/>
        <a:lstStyle/>
        <a:p>
          <a:endParaRPr lang="en-US"/>
        </a:p>
      </dgm:t>
    </dgm:pt>
    <dgm:pt modelId="{3C0EBF76-BD27-4964-B79F-79CC6413DFD1}" type="sibTrans" cxnId="{5018CE96-E6CC-471E-9B9C-30F70F6B8CE7}">
      <dgm:prSet/>
      <dgm:spPr/>
      <dgm:t>
        <a:bodyPr/>
        <a:lstStyle/>
        <a:p>
          <a:endParaRPr lang="en-US"/>
        </a:p>
      </dgm:t>
    </dgm:pt>
    <dgm:pt modelId="{A5325020-A43F-4DC5-B91A-865612236E1B}">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smtClean="0">
              <a:latin typeface="Calibri" pitchFamily="34" charset="0"/>
              <a:cs typeface="Calibri" pitchFamily="34" charset="0"/>
            </a:rPr>
            <a:t>Research Object</a:t>
          </a:r>
          <a:endParaRPr lang="en-US" sz="1800" dirty="0">
            <a:latin typeface="Calibri" pitchFamily="34" charset="0"/>
            <a:cs typeface="Calibri" pitchFamily="34" charset="0"/>
          </a:endParaRPr>
        </a:p>
      </dgm:t>
    </dgm:pt>
    <dgm:pt modelId="{B397B1E6-BB15-4DF4-B38A-02A5DF7C7E5D}" type="parTrans" cxnId="{0949B049-F928-4520-A037-C172C962E0C9}">
      <dgm:prSet/>
      <dgm:spPr/>
      <dgm:t>
        <a:bodyPr/>
        <a:lstStyle/>
        <a:p>
          <a:endParaRPr lang="en-US"/>
        </a:p>
      </dgm:t>
    </dgm:pt>
    <dgm:pt modelId="{E5885318-4367-4D45-A1BC-C2768E0C5F2B}" type="sibTrans" cxnId="{0949B049-F928-4520-A037-C172C962E0C9}">
      <dgm:prSet/>
      <dgm:spPr/>
      <dgm:t>
        <a:bodyPr/>
        <a:lstStyle/>
        <a:p>
          <a:endParaRPr lang="en-US"/>
        </a:p>
      </dgm:t>
    </dgm:pt>
    <dgm:pt modelId="{63784350-6FB5-4F39-A0AA-A76D20385A1A}">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err="1" smtClean="0">
              <a:latin typeface="Calibri" pitchFamily="34" charset="0"/>
              <a:cs typeface="Calibri" pitchFamily="34" charset="0"/>
            </a:rPr>
            <a:t>FuGE</a:t>
          </a:r>
          <a:endParaRPr lang="en-US" sz="1800" dirty="0">
            <a:latin typeface="Calibri" pitchFamily="34" charset="0"/>
            <a:cs typeface="Calibri" pitchFamily="34" charset="0"/>
          </a:endParaRPr>
        </a:p>
      </dgm:t>
    </dgm:pt>
    <dgm:pt modelId="{02F99CF5-BE6F-4557-8BB4-68B7181CCBA5}" type="parTrans" cxnId="{CDAE2543-0EE1-4B34-B52E-A8EEEA699492}">
      <dgm:prSet/>
      <dgm:spPr/>
      <dgm:t>
        <a:bodyPr/>
        <a:lstStyle/>
        <a:p>
          <a:endParaRPr lang="en-US"/>
        </a:p>
      </dgm:t>
    </dgm:pt>
    <dgm:pt modelId="{E47CBEBB-6EFF-43F4-952B-B6C93B5E9493}" type="sibTrans" cxnId="{CDAE2543-0EE1-4B34-B52E-A8EEEA699492}">
      <dgm:prSet/>
      <dgm:spPr/>
      <dgm:t>
        <a:bodyPr/>
        <a:lstStyle/>
        <a:p>
          <a:endParaRPr lang="en-US"/>
        </a:p>
      </dgm:t>
    </dgm:pt>
    <dgm:pt modelId="{5473F14B-8F21-412E-B8DE-EADF32D6F521}" type="pres">
      <dgm:prSet presAssocID="{7DAF4A99-25E1-44F9-90C0-EA66CF00B3B6}" presName="theList" presStyleCnt="0">
        <dgm:presLayoutVars>
          <dgm:dir/>
          <dgm:animLvl val="lvl"/>
          <dgm:resizeHandles val="exact"/>
        </dgm:presLayoutVars>
      </dgm:prSet>
      <dgm:spPr/>
      <dgm:t>
        <a:bodyPr/>
        <a:lstStyle/>
        <a:p>
          <a:endParaRPr lang="en-US"/>
        </a:p>
      </dgm:t>
    </dgm:pt>
    <dgm:pt modelId="{C0D74A84-CA9B-4A55-82D3-C4473BCAB74F}" type="pres">
      <dgm:prSet presAssocID="{B28448BA-C9A8-43EB-A9DB-A0137196E3B9}" presName="compNode" presStyleCnt="0"/>
      <dgm:spPr/>
    </dgm:pt>
    <dgm:pt modelId="{F5FB40AB-A8F0-43CC-AED2-A0B6D3491F03}" type="pres">
      <dgm:prSet presAssocID="{B28448BA-C9A8-43EB-A9DB-A0137196E3B9}" presName="aNode" presStyleLbl="bgShp" presStyleIdx="0" presStyleCnt="5"/>
      <dgm:spPr/>
      <dgm:t>
        <a:bodyPr/>
        <a:lstStyle/>
        <a:p>
          <a:endParaRPr lang="en-US"/>
        </a:p>
      </dgm:t>
    </dgm:pt>
    <dgm:pt modelId="{189EA2CD-99B4-4604-BDBC-34AEB91058A9}" type="pres">
      <dgm:prSet presAssocID="{B28448BA-C9A8-43EB-A9DB-A0137196E3B9}" presName="textNode" presStyleLbl="bgShp" presStyleIdx="0" presStyleCnt="5"/>
      <dgm:spPr/>
      <dgm:t>
        <a:bodyPr/>
        <a:lstStyle/>
        <a:p>
          <a:endParaRPr lang="en-US"/>
        </a:p>
      </dgm:t>
    </dgm:pt>
    <dgm:pt modelId="{051CD919-C14E-4FF7-A82B-674D57B30AF8}" type="pres">
      <dgm:prSet presAssocID="{B28448BA-C9A8-43EB-A9DB-A0137196E3B9}" presName="compChildNode" presStyleCnt="0"/>
      <dgm:spPr/>
    </dgm:pt>
    <dgm:pt modelId="{151EFC3A-4B26-48D8-87A4-D28DC0264B02}" type="pres">
      <dgm:prSet presAssocID="{B28448BA-C9A8-43EB-A9DB-A0137196E3B9}" presName="theInnerList" presStyleCnt="0"/>
      <dgm:spPr/>
    </dgm:pt>
    <dgm:pt modelId="{D6B8C86D-B5C5-4707-BB1C-60E6EB9E4EBA}" type="pres">
      <dgm:prSet presAssocID="{E9F388D8-C9C2-45F4-B532-779E8C2CB5E8}" presName="childNode" presStyleLbl="node1" presStyleIdx="0" presStyleCnt="15">
        <dgm:presLayoutVars>
          <dgm:bulletEnabled val="1"/>
        </dgm:presLayoutVars>
      </dgm:prSet>
      <dgm:spPr/>
      <dgm:t>
        <a:bodyPr/>
        <a:lstStyle/>
        <a:p>
          <a:endParaRPr lang="en-US"/>
        </a:p>
      </dgm:t>
    </dgm:pt>
    <dgm:pt modelId="{FEA7308F-F292-4734-BC92-11C7BB5AF5E5}" type="pres">
      <dgm:prSet presAssocID="{E9F388D8-C9C2-45F4-B532-779E8C2CB5E8}" presName="aSpace2" presStyleCnt="0"/>
      <dgm:spPr/>
    </dgm:pt>
    <dgm:pt modelId="{20F65450-B565-4F6E-8CBD-65CD2502E3B0}" type="pres">
      <dgm:prSet presAssocID="{E12CEE09-DEBB-4435-B911-A40A12F7930D}" presName="childNode" presStyleLbl="node1" presStyleIdx="1" presStyleCnt="15">
        <dgm:presLayoutVars>
          <dgm:bulletEnabled val="1"/>
        </dgm:presLayoutVars>
      </dgm:prSet>
      <dgm:spPr/>
      <dgm:t>
        <a:bodyPr/>
        <a:lstStyle/>
        <a:p>
          <a:endParaRPr lang="en-US"/>
        </a:p>
      </dgm:t>
    </dgm:pt>
    <dgm:pt modelId="{1943ED51-E95A-4F6E-A717-80400DEEEE20}" type="pres">
      <dgm:prSet presAssocID="{E12CEE09-DEBB-4435-B911-A40A12F7930D}" presName="aSpace2" presStyleCnt="0"/>
      <dgm:spPr/>
    </dgm:pt>
    <dgm:pt modelId="{80F88CB8-4B64-4172-B897-E8F8383812F7}" type="pres">
      <dgm:prSet presAssocID="{91B14D9B-61DF-4421-AF43-318BB0021BDF}" presName="childNode" presStyleLbl="node1" presStyleIdx="2" presStyleCnt="15">
        <dgm:presLayoutVars>
          <dgm:bulletEnabled val="1"/>
        </dgm:presLayoutVars>
      </dgm:prSet>
      <dgm:spPr/>
      <dgm:t>
        <a:bodyPr/>
        <a:lstStyle/>
        <a:p>
          <a:endParaRPr lang="en-US"/>
        </a:p>
      </dgm:t>
    </dgm:pt>
    <dgm:pt modelId="{DC9EA69A-B885-4DA4-818F-1748672594CF}" type="pres">
      <dgm:prSet presAssocID="{B28448BA-C9A8-43EB-A9DB-A0137196E3B9}" presName="aSpace" presStyleCnt="0"/>
      <dgm:spPr/>
    </dgm:pt>
    <dgm:pt modelId="{3A6F3D38-6FA6-469E-B3C3-234BD62E4CCA}" type="pres">
      <dgm:prSet presAssocID="{5FC74589-1769-4EB4-9E51-9D82632D2E02}" presName="compNode" presStyleCnt="0"/>
      <dgm:spPr/>
    </dgm:pt>
    <dgm:pt modelId="{C1CD2EAA-2E66-4BDA-BB6E-F99B46E1B919}" type="pres">
      <dgm:prSet presAssocID="{5FC74589-1769-4EB4-9E51-9D82632D2E02}" presName="aNode" presStyleLbl="bgShp" presStyleIdx="1" presStyleCnt="5"/>
      <dgm:spPr/>
      <dgm:t>
        <a:bodyPr/>
        <a:lstStyle/>
        <a:p>
          <a:endParaRPr lang="en-US"/>
        </a:p>
      </dgm:t>
    </dgm:pt>
    <dgm:pt modelId="{727186A0-986E-40DF-85B7-ACC6191E0924}" type="pres">
      <dgm:prSet presAssocID="{5FC74589-1769-4EB4-9E51-9D82632D2E02}" presName="textNode" presStyleLbl="bgShp" presStyleIdx="1" presStyleCnt="5"/>
      <dgm:spPr/>
      <dgm:t>
        <a:bodyPr/>
        <a:lstStyle/>
        <a:p>
          <a:endParaRPr lang="en-US"/>
        </a:p>
      </dgm:t>
    </dgm:pt>
    <dgm:pt modelId="{F4329E4E-5431-4760-B147-9E77700EF61A}" type="pres">
      <dgm:prSet presAssocID="{5FC74589-1769-4EB4-9E51-9D82632D2E02}" presName="compChildNode" presStyleCnt="0"/>
      <dgm:spPr/>
    </dgm:pt>
    <dgm:pt modelId="{B5C22EF8-EBFA-4704-BF77-C1B26E178B0D}" type="pres">
      <dgm:prSet presAssocID="{5FC74589-1769-4EB4-9E51-9D82632D2E02}" presName="theInnerList" presStyleCnt="0"/>
      <dgm:spPr/>
    </dgm:pt>
    <dgm:pt modelId="{EFE71110-9F14-440A-945D-9BFF90054013}" type="pres">
      <dgm:prSet presAssocID="{B8FE7A32-1B20-4D46-8242-6C91907A490E}" presName="childNode" presStyleLbl="node1" presStyleIdx="3" presStyleCnt="15">
        <dgm:presLayoutVars>
          <dgm:bulletEnabled val="1"/>
        </dgm:presLayoutVars>
      </dgm:prSet>
      <dgm:spPr/>
      <dgm:t>
        <a:bodyPr/>
        <a:lstStyle/>
        <a:p>
          <a:endParaRPr lang="en-US"/>
        </a:p>
      </dgm:t>
    </dgm:pt>
    <dgm:pt modelId="{35EA0CEB-E637-4D3C-96EF-C8D3B04060F2}" type="pres">
      <dgm:prSet presAssocID="{B8FE7A32-1B20-4D46-8242-6C91907A490E}" presName="aSpace2" presStyleCnt="0"/>
      <dgm:spPr/>
    </dgm:pt>
    <dgm:pt modelId="{9E190C18-AEDE-45E1-8A46-924B1190ACB6}" type="pres">
      <dgm:prSet presAssocID="{EFD7AB2D-81E2-448E-B54E-4F3622AF7EF9}" presName="childNode" presStyleLbl="node1" presStyleIdx="4" presStyleCnt="15">
        <dgm:presLayoutVars>
          <dgm:bulletEnabled val="1"/>
        </dgm:presLayoutVars>
      </dgm:prSet>
      <dgm:spPr/>
      <dgm:t>
        <a:bodyPr/>
        <a:lstStyle/>
        <a:p>
          <a:endParaRPr lang="en-US"/>
        </a:p>
      </dgm:t>
    </dgm:pt>
    <dgm:pt modelId="{1E1AD27B-2438-4D0B-AB02-AF912F764D09}" type="pres">
      <dgm:prSet presAssocID="{EFD7AB2D-81E2-448E-B54E-4F3622AF7EF9}" presName="aSpace2" presStyleCnt="0"/>
      <dgm:spPr/>
    </dgm:pt>
    <dgm:pt modelId="{EB498954-62A4-422D-9DE3-1FA74DD1D37F}" type="pres">
      <dgm:prSet presAssocID="{FF0CDCCC-6F78-4064-A419-5EC5C753206F}" presName="childNode" presStyleLbl="node1" presStyleIdx="5" presStyleCnt="15">
        <dgm:presLayoutVars>
          <dgm:bulletEnabled val="1"/>
        </dgm:presLayoutVars>
      </dgm:prSet>
      <dgm:spPr/>
      <dgm:t>
        <a:bodyPr/>
        <a:lstStyle/>
        <a:p>
          <a:endParaRPr lang="en-US"/>
        </a:p>
      </dgm:t>
    </dgm:pt>
    <dgm:pt modelId="{BB3C6D49-326B-48DE-AC1D-9DC877BB01DD}" type="pres">
      <dgm:prSet presAssocID="{5FC74589-1769-4EB4-9E51-9D82632D2E02}" presName="aSpace" presStyleCnt="0"/>
      <dgm:spPr/>
    </dgm:pt>
    <dgm:pt modelId="{EF090B29-38A2-4F08-90FA-7BB67BE8B3E2}" type="pres">
      <dgm:prSet presAssocID="{A0A9AC20-5EC1-4862-BFC8-870928838544}" presName="compNode" presStyleCnt="0"/>
      <dgm:spPr/>
    </dgm:pt>
    <dgm:pt modelId="{9A6AB0E7-12CE-4F4C-9194-CFD62AA0E26B}" type="pres">
      <dgm:prSet presAssocID="{A0A9AC20-5EC1-4862-BFC8-870928838544}" presName="aNode" presStyleLbl="bgShp" presStyleIdx="2" presStyleCnt="5"/>
      <dgm:spPr/>
      <dgm:t>
        <a:bodyPr/>
        <a:lstStyle/>
        <a:p>
          <a:endParaRPr lang="en-US"/>
        </a:p>
      </dgm:t>
    </dgm:pt>
    <dgm:pt modelId="{4735A497-84C1-49AD-B2D7-A0E2E20F2536}" type="pres">
      <dgm:prSet presAssocID="{A0A9AC20-5EC1-4862-BFC8-870928838544}" presName="textNode" presStyleLbl="bgShp" presStyleIdx="2" presStyleCnt="5"/>
      <dgm:spPr/>
      <dgm:t>
        <a:bodyPr/>
        <a:lstStyle/>
        <a:p>
          <a:endParaRPr lang="en-US"/>
        </a:p>
      </dgm:t>
    </dgm:pt>
    <dgm:pt modelId="{5235814C-D240-476B-A6EA-F820ADA9F290}" type="pres">
      <dgm:prSet presAssocID="{A0A9AC20-5EC1-4862-BFC8-870928838544}" presName="compChildNode" presStyleCnt="0"/>
      <dgm:spPr/>
    </dgm:pt>
    <dgm:pt modelId="{F8C87951-0BEC-442E-BD13-E67FB71AC42B}" type="pres">
      <dgm:prSet presAssocID="{A0A9AC20-5EC1-4862-BFC8-870928838544}" presName="theInnerList" presStyleCnt="0"/>
      <dgm:spPr/>
    </dgm:pt>
    <dgm:pt modelId="{DECF7DEE-4FD4-4CE5-AEDF-10353AC11531}" type="pres">
      <dgm:prSet presAssocID="{6856B0CF-FE68-485F-BF49-CA4A93F4F38C}" presName="childNode" presStyleLbl="node1" presStyleIdx="6" presStyleCnt="15">
        <dgm:presLayoutVars>
          <dgm:bulletEnabled val="1"/>
        </dgm:presLayoutVars>
      </dgm:prSet>
      <dgm:spPr/>
      <dgm:t>
        <a:bodyPr/>
        <a:lstStyle/>
        <a:p>
          <a:endParaRPr lang="en-US"/>
        </a:p>
      </dgm:t>
    </dgm:pt>
    <dgm:pt modelId="{739A0DE6-D28A-493F-A1CB-4B3CCAC72873}" type="pres">
      <dgm:prSet presAssocID="{6856B0CF-FE68-485F-BF49-CA4A93F4F38C}" presName="aSpace2" presStyleCnt="0"/>
      <dgm:spPr/>
    </dgm:pt>
    <dgm:pt modelId="{02FBE83C-F7E3-4AC9-9A61-66BF67D7D8B6}" type="pres">
      <dgm:prSet presAssocID="{5DA147F9-347F-4A9B-99C6-4679CBA742BD}" presName="childNode" presStyleLbl="node1" presStyleIdx="7" presStyleCnt="15">
        <dgm:presLayoutVars>
          <dgm:bulletEnabled val="1"/>
        </dgm:presLayoutVars>
      </dgm:prSet>
      <dgm:spPr/>
      <dgm:t>
        <a:bodyPr/>
        <a:lstStyle/>
        <a:p>
          <a:endParaRPr lang="en-US"/>
        </a:p>
      </dgm:t>
    </dgm:pt>
    <dgm:pt modelId="{87C5B8B3-4388-4867-AA6C-4B2D717EAAF2}" type="pres">
      <dgm:prSet presAssocID="{5DA147F9-347F-4A9B-99C6-4679CBA742BD}" presName="aSpace2" presStyleCnt="0"/>
      <dgm:spPr/>
    </dgm:pt>
    <dgm:pt modelId="{1EC52667-0754-4666-9083-6E56A0F9B67B}" type="pres">
      <dgm:prSet presAssocID="{06D87D35-A66C-427C-B6DB-AF958D65D6B3}" presName="childNode" presStyleLbl="node1" presStyleIdx="8" presStyleCnt="15">
        <dgm:presLayoutVars>
          <dgm:bulletEnabled val="1"/>
        </dgm:presLayoutVars>
      </dgm:prSet>
      <dgm:spPr/>
      <dgm:t>
        <a:bodyPr/>
        <a:lstStyle/>
        <a:p>
          <a:endParaRPr lang="en-US"/>
        </a:p>
      </dgm:t>
    </dgm:pt>
    <dgm:pt modelId="{9C67C073-8031-4FB8-83D0-BB3987979FB7}" type="pres">
      <dgm:prSet presAssocID="{A0A9AC20-5EC1-4862-BFC8-870928838544}" presName="aSpace" presStyleCnt="0"/>
      <dgm:spPr/>
    </dgm:pt>
    <dgm:pt modelId="{3D53649F-3A9D-48AC-B3B4-F9359FF49907}" type="pres">
      <dgm:prSet presAssocID="{EA22DC01-B1C3-4425-86ED-5B66953397A8}" presName="compNode" presStyleCnt="0"/>
      <dgm:spPr/>
    </dgm:pt>
    <dgm:pt modelId="{18B77C7D-672C-4358-9CA6-BD8FA6E2302A}" type="pres">
      <dgm:prSet presAssocID="{EA22DC01-B1C3-4425-86ED-5B66953397A8}" presName="aNode" presStyleLbl="bgShp" presStyleIdx="3" presStyleCnt="5"/>
      <dgm:spPr/>
      <dgm:t>
        <a:bodyPr/>
        <a:lstStyle/>
        <a:p>
          <a:endParaRPr lang="en-US"/>
        </a:p>
      </dgm:t>
    </dgm:pt>
    <dgm:pt modelId="{AB95B1F2-DB60-4BC5-81D3-1FA274FF69C7}" type="pres">
      <dgm:prSet presAssocID="{EA22DC01-B1C3-4425-86ED-5B66953397A8}" presName="textNode" presStyleLbl="bgShp" presStyleIdx="3" presStyleCnt="5"/>
      <dgm:spPr/>
      <dgm:t>
        <a:bodyPr/>
        <a:lstStyle/>
        <a:p>
          <a:endParaRPr lang="en-US"/>
        </a:p>
      </dgm:t>
    </dgm:pt>
    <dgm:pt modelId="{9D4EF955-0664-47BE-890F-75DA470A2A2E}" type="pres">
      <dgm:prSet presAssocID="{EA22DC01-B1C3-4425-86ED-5B66953397A8}" presName="compChildNode" presStyleCnt="0"/>
      <dgm:spPr/>
    </dgm:pt>
    <dgm:pt modelId="{CCD58064-6258-410C-B1E0-023DF3946A43}" type="pres">
      <dgm:prSet presAssocID="{EA22DC01-B1C3-4425-86ED-5B66953397A8}" presName="theInnerList" presStyleCnt="0"/>
      <dgm:spPr/>
    </dgm:pt>
    <dgm:pt modelId="{204F3481-2F4C-45A5-A0A1-C088684F0126}" type="pres">
      <dgm:prSet presAssocID="{BC15291E-510A-4A20-8D69-B0F2ACBA3CC6}" presName="childNode" presStyleLbl="node1" presStyleIdx="9" presStyleCnt="15">
        <dgm:presLayoutVars>
          <dgm:bulletEnabled val="1"/>
        </dgm:presLayoutVars>
      </dgm:prSet>
      <dgm:spPr/>
      <dgm:t>
        <a:bodyPr/>
        <a:lstStyle/>
        <a:p>
          <a:endParaRPr lang="en-US"/>
        </a:p>
      </dgm:t>
    </dgm:pt>
    <dgm:pt modelId="{B768FAA9-E2C4-4A6B-82D8-EF54C53E14D8}" type="pres">
      <dgm:prSet presAssocID="{BC15291E-510A-4A20-8D69-B0F2ACBA3CC6}" presName="aSpace2" presStyleCnt="0"/>
      <dgm:spPr/>
    </dgm:pt>
    <dgm:pt modelId="{0F3CAB81-CF76-498F-9619-BAF8144FA3C3}" type="pres">
      <dgm:prSet presAssocID="{86AB53FA-67D7-4EE7-8555-3EE8EB6FA4C8}" presName="childNode" presStyleLbl="node1" presStyleIdx="10" presStyleCnt="15">
        <dgm:presLayoutVars>
          <dgm:bulletEnabled val="1"/>
        </dgm:presLayoutVars>
      </dgm:prSet>
      <dgm:spPr/>
      <dgm:t>
        <a:bodyPr/>
        <a:lstStyle/>
        <a:p>
          <a:endParaRPr lang="en-US"/>
        </a:p>
      </dgm:t>
    </dgm:pt>
    <dgm:pt modelId="{0E0C811E-F3C5-4F24-A485-437F0C0EAD6A}" type="pres">
      <dgm:prSet presAssocID="{86AB53FA-67D7-4EE7-8555-3EE8EB6FA4C8}" presName="aSpace2" presStyleCnt="0"/>
      <dgm:spPr/>
    </dgm:pt>
    <dgm:pt modelId="{80762C44-FA02-441A-8A8D-FC00E4F372F1}" type="pres">
      <dgm:prSet presAssocID="{67EC18BA-DB21-4AAD-BE8A-067C85A9B73E}" presName="childNode" presStyleLbl="node1" presStyleIdx="11" presStyleCnt="15">
        <dgm:presLayoutVars>
          <dgm:bulletEnabled val="1"/>
        </dgm:presLayoutVars>
      </dgm:prSet>
      <dgm:spPr/>
      <dgm:t>
        <a:bodyPr/>
        <a:lstStyle/>
        <a:p>
          <a:endParaRPr lang="en-US"/>
        </a:p>
      </dgm:t>
    </dgm:pt>
    <dgm:pt modelId="{1EEF13C7-AF43-4380-A8A5-F72A5D476D05}" type="pres">
      <dgm:prSet presAssocID="{EA22DC01-B1C3-4425-86ED-5B66953397A8}" presName="aSpace" presStyleCnt="0"/>
      <dgm:spPr/>
    </dgm:pt>
    <dgm:pt modelId="{0618492F-D453-4601-9C36-8CE6AA153D1B}" type="pres">
      <dgm:prSet presAssocID="{7D17D413-1C96-46A5-9E85-72C6636AE3C5}" presName="compNode" presStyleCnt="0"/>
      <dgm:spPr/>
    </dgm:pt>
    <dgm:pt modelId="{5A591EE2-4B7B-40DB-B051-D75F7BFEDDD6}" type="pres">
      <dgm:prSet presAssocID="{7D17D413-1C96-46A5-9E85-72C6636AE3C5}" presName="aNode" presStyleLbl="bgShp" presStyleIdx="4" presStyleCnt="5"/>
      <dgm:spPr/>
      <dgm:t>
        <a:bodyPr/>
        <a:lstStyle/>
        <a:p>
          <a:endParaRPr lang="en-US"/>
        </a:p>
      </dgm:t>
    </dgm:pt>
    <dgm:pt modelId="{34BAB90F-F3E5-4FFB-A339-2946D1CD0CCB}" type="pres">
      <dgm:prSet presAssocID="{7D17D413-1C96-46A5-9E85-72C6636AE3C5}" presName="textNode" presStyleLbl="bgShp" presStyleIdx="4" presStyleCnt="5"/>
      <dgm:spPr/>
      <dgm:t>
        <a:bodyPr/>
        <a:lstStyle/>
        <a:p>
          <a:endParaRPr lang="en-US"/>
        </a:p>
      </dgm:t>
    </dgm:pt>
    <dgm:pt modelId="{BA794F96-F89B-483A-BF3A-9118CA9CCDA4}" type="pres">
      <dgm:prSet presAssocID="{7D17D413-1C96-46A5-9E85-72C6636AE3C5}" presName="compChildNode" presStyleCnt="0"/>
      <dgm:spPr/>
    </dgm:pt>
    <dgm:pt modelId="{76BCF6F8-619E-4477-AF5E-3CC45345624F}" type="pres">
      <dgm:prSet presAssocID="{7D17D413-1C96-46A5-9E85-72C6636AE3C5}" presName="theInnerList" presStyleCnt="0"/>
      <dgm:spPr/>
    </dgm:pt>
    <dgm:pt modelId="{F0B767F2-4C7E-481B-967C-8FE0CB529397}" type="pres">
      <dgm:prSet presAssocID="{A9A35E3D-01EA-46C6-AED8-865E91E9D6C9}" presName="childNode" presStyleLbl="node1" presStyleIdx="12" presStyleCnt="15">
        <dgm:presLayoutVars>
          <dgm:bulletEnabled val="1"/>
        </dgm:presLayoutVars>
      </dgm:prSet>
      <dgm:spPr/>
      <dgm:t>
        <a:bodyPr/>
        <a:lstStyle/>
        <a:p>
          <a:endParaRPr lang="en-US"/>
        </a:p>
      </dgm:t>
    </dgm:pt>
    <dgm:pt modelId="{B342BD1C-A54C-4F1C-A099-03A03E61088D}" type="pres">
      <dgm:prSet presAssocID="{A9A35E3D-01EA-46C6-AED8-865E91E9D6C9}" presName="aSpace2" presStyleCnt="0"/>
      <dgm:spPr/>
    </dgm:pt>
    <dgm:pt modelId="{6F277C00-29F7-4ECD-8C97-37788C7BA770}" type="pres">
      <dgm:prSet presAssocID="{A5325020-A43F-4DC5-B91A-865612236E1B}" presName="childNode" presStyleLbl="node1" presStyleIdx="13" presStyleCnt="15">
        <dgm:presLayoutVars>
          <dgm:bulletEnabled val="1"/>
        </dgm:presLayoutVars>
      </dgm:prSet>
      <dgm:spPr/>
      <dgm:t>
        <a:bodyPr/>
        <a:lstStyle/>
        <a:p>
          <a:endParaRPr lang="en-US"/>
        </a:p>
      </dgm:t>
    </dgm:pt>
    <dgm:pt modelId="{3945A699-1DD4-41EF-B849-687FF56CB987}" type="pres">
      <dgm:prSet presAssocID="{A5325020-A43F-4DC5-B91A-865612236E1B}" presName="aSpace2" presStyleCnt="0"/>
      <dgm:spPr/>
    </dgm:pt>
    <dgm:pt modelId="{6C9EBB1C-8DC1-467B-832A-DCA29AD54F62}" type="pres">
      <dgm:prSet presAssocID="{63784350-6FB5-4F39-A0AA-A76D20385A1A}" presName="childNode" presStyleLbl="node1" presStyleIdx="14" presStyleCnt="15">
        <dgm:presLayoutVars>
          <dgm:bulletEnabled val="1"/>
        </dgm:presLayoutVars>
      </dgm:prSet>
      <dgm:spPr/>
      <dgm:t>
        <a:bodyPr/>
        <a:lstStyle/>
        <a:p>
          <a:endParaRPr lang="en-US"/>
        </a:p>
      </dgm:t>
    </dgm:pt>
  </dgm:ptLst>
  <dgm:cxnLst>
    <dgm:cxn modelId="{CDAE2543-0EE1-4B34-B52E-A8EEEA699492}" srcId="{7D17D413-1C96-46A5-9E85-72C6636AE3C5}" destId="{63784350-6FB5-4F39-A0AA-A76D20385A1A}" srcOrd="2" destOrd="0" parTransId="{02F99CF5-BE6F-4557-8BB4-68B7181CCBA5}" sibTransId="{E47CBEBB-6EFF-43F4-952B-B6C93B5E9493}"/>
    <dgm:cxn modelId="{292B8F14-DEA5-E04C-94D5-456D27338F54}" type="presOf" srcId="{5FC74589-1769-4EB4-9E51-9D82632D2E02}" destId="{727186A0-986E-40DF-85B7-ACC6191E0924}" srcOrd="1" destOrd="0" presId="urn:microsoft.com/office/officeart/2005/8/layout/lProcess2"/>
    <dgm:cxn modelId="{BCF9F758-DBA2-2140-8709-17A77476ED17}" type="presOf" srcId="{86AB53FA-67D7-4EE7-8555-3EE8EB6FA4C8}" destId="{0F3CAB81-CF76-498F-9619-BAF8144FA3C3}" srcOrd="0" destOrd="0" presId="urn:microsoft.com/office/officeart/2005/8/layout/lProcess2"/>
    <dgm:cxn modelId="{CBA0A8CF-2A04-B044-96D6-8F51FC7F826B}" type="presOf" srcId="{EFD7AB2D-81E2-448E-B54E-4F3622AF7EF9}" destId="{9E190C18-AEDE-45E1-8A46-924B1190ACB6}" srcOrd="0" destOrd="0" presId="urn:microsoft.com/office/officeart/2005/8/layout/lProcess2"/>
    <dgm:cxn modelId="{C1C583AE-97A7-2D4B-90A1-0766F132236B}" type="presOf" srcId="{5FC74589-1769-4EB4-9E51-9D82632D2E02}" destId="{C1CD2EAA-2E66-4BDA-BB6E-F99B46E1B919}" srcOrd="0" destOrd="0" presId="urn:microsoft.com/office/officeart/2005/8/layout/lProcess2"/>
    <dgm:cxn modelId="{CDF2CC16-ED87-4552-8B18-DAAA2A151437}" srcId="{B28448BA-C9A8-43EB-A9DB-A0137196E3B9}" destId="{91B14D9B-61DF-4421-AF43-318BB0021BDF}" srcOrd="2" destOrd="0" parTransId="{6B1A9D79-1E1A-438E-9974-41204E573EDC}" sibTransId="{5E874D73-6215-4109-909C-386CFCBBE123}"/>
    <dgm:cxn modelId="{2DD64F49-6384-7249-920D-54F90B3811E9}" type="presOf" srcId="{A0A9AC20-5EC1-4862-BFC8-870928838544}" destId="{9A6AB0E7-12CE-4F4C-9194-CFD62AA0E26B}" srcOrd="0" destOrd="0" presId="urn:microsoft.com/office/officeart/2005/8/layout/lProcess2"/>
    <dgm:cxn modelId="{6DB72DBE-E82A-47EF-ACEA-E04B7B517F26}" srcId="{7DAF4A99-25E1-44F9-90C0-EA66CF00B3B6}" destId="{EA22DC01-B1C3-4425-86ED-5B66953397A8}" srcOrd="3" destOrd="0" parTransId="{5D0A80B1-3E50-448A-A64D-AD1355ED3022}" sibTransId="{A9D991C7-41FC-48B5-87C1-98EB407695FE}"/>
    <dgm:cxn modelId="{D2E71B6A-2ED0-4063-83D4-B7F1634C0332}" srcId="{A0A9AC20-5EC1-4862-BFC8-870928838544}" destId="{5DA147F9-347F-4A9B-99C6-4679CBA742BD}" srcOrd="1" destOrd="0" parTransId="{0DD651B9-CD26-4B12-B47E-A345F5C781A5}" sibTransId="{A279CC5C-DF39-4624-BFA5-ADC04410EA91}"/>
    <dgm:cxn modelId="{D145DBBE-D80D-AC4A-A7AB-E3212DCEE482}" type="presOf" srcId="{A0A9AC20-5EC1-4862-BFC8-870928838544}" destId="{4735A497-84C1-49AD-B2D7-A0E2E20F2536}" srcOrd="1" destOrd="0" presId="urn:microsoft.com/office/officeart/2005/8/layout/lProcess2"/>
    <dgm:cxn modelId="{E8E1CBC2-E886-44D5-B930-C0A4D16118C4}" srcId="{5FC74589-1769-4EB4-9E51-9D82632D2E02}" destId="{EFD7AB2D-81E2-448E-B54E-4F3622AF7EF9}" srcOrd="1" destOrd="0" parTransId="{36574C9A-C9D9-41B3-A499-07AB4199CF7F}" sibTransId="{0FFBD1E1-7F1E-48F7-8092-88463CF1F65B}"/>
    <dgm:cxn modelId="{3F0BC474-389B-4544-87CA-339FC0BAC836}" type="presOf" srcId="{91B14D9B-61DF-4421-AF43-318BB0021BDF}" destId="{80F88CB8-4B64-4172-B897-E8F8383812F7}" srcOrd="0" destOrd="0" presId="urn:microsoft.com/office/officeart/2005/8/layout/lProcess2"/>
    <dgm:cxn modelId="{21D7F99F-F2FC-5A47-ABE1-3C8ECA8CC0E7}" type="presOf" srcId="{B28448BA-C9A8-43EB-A9DB-A0137196E3B9}" destId="{189EA2CD-99B4-4604-BDBC-34AEB91058A9}" srcOrd="1" destOrd="0" presId="urn:microsoft.com/office/officeart/2005/8/layout/lProcess2"/>
    <dgm:cxn modelId="{721BA034-D2BB-4F5E-AD28-4CD4B0B4FA35}" srcId="{7DAF4A99-25E1-44F9-90C0-EA66CF00B3B6}" destId="{B28448BA-C9A8-43EB-A9DB-A0137196E3B9}" srcOrd="0" destOrd="0" parTransId="{3A37FA3F-0269-460F-ACCD-01DD513605A2}" sibTransId="{20234B47-CD57-4C94-B27A-16836C4AA9A8}"/>
    <dgm:cxn modelId="{2DB77D55-0875-9648-A34C-3BD9525EF660}" type="presOf" srcId="{67EC18BA-DB21-4AAD-BE8A-067C85A9B73E}" destId="{80762C44-FA02-441A-8A8D-FC00E4F372F1}" srcOrd="0" destOrd="0" presId="urn:microsoft.com/office/officeart/2005/8/layout/lProcess2"/>
    <dgm:cxn modelId="{6CBF2894-31E3-5A48-AC00-461826A81653}" type="presOf" srcId="{6856B0CF-FE68-485F-BF49-CA4A93F4F38C}" destId="{DECF7DEE-4FD4-4CE5-AEDF-10353AC11531}" srcOrd="0" destOrd="0" presId="urn:microsoft.com/office/officeart/2005/8/layout/lProcess2"/>
    <dgm:cxn modelId="{751DC194-11AC-4068-BA1C-4404C839BDBA}" srcId="{B28448BA-C9A8-43EB-A9DB-A0137196E3B9}" destId="{E12CEE09-DEBB-4435-B911-A40A12F7930D}" srcOrd="1" destOrd="0" parTransId="{A642C0CA-D97F-4EA3-928C-13F990F569A1}" sibTransId="{CF3DF39F-9248-4761-840A-28F131DA740D}"/>
    <dgm:cxn modelId="{95C3269C-8E66-454E-90E4-64EBD4DB49A5}" srcId="{B28448BA-C9A8-43EB-A9DB-A0137196E3B9}" destId="{E9F388D8-C9C2-45F4-B532-779E8C2CB5E8}" srcOrd="0" destOrd="0" parTransId="{F2F7FB25-05F2-4ED0-B376-8372ACCE43FB}" sibTransId="{1AE97BAD-F576-4336-A510-388E6942CDAC}"/>
    <dgm:cxn modelId="{E39A2E7D-4B01-443C-A093-8728A9F528A1}" srcId="{7DAF4A99-25E1-44F9-90C0-EA66CF00B3B6}" destId="{A0A9AC20-5EC1-4862-BFC8-870928838544}" srcOrd="2" destOrd="0" parTransId="{69D52F25-6ACE-45DA-A9E8-1893E3A26C8C}" sibTransId="{FF5EAA6B-D3D9-4221-A79F-E9B4930D1CEF}"/>
    <dgm:cxn modelId="{B94286B5-837C-D047-A70B-93EDAF8D1BF6}" type="presOf" srcId="{7D17D413-1C96-46A5-9E85-72C6636AE3C5}" destId="{34BAB90F-F3E5-4FFB-A339-2946D1CD0CCB}" srcOrd="1" destOrd="0" presId="urn:microsoft.com/office/officeart/2005/8/layout/lProcess2"/>
    <dgm:cxn modelId="{1596085F-75EB-454F-BD5B-1A643496BD1E}" type="presOf" srcId="{E12CEE09-DEBB-4435-B911-A40A12F7930D}" destId="{20F65450-B565-4F6E-8CBD-65CD2502E3B0}" srcOrd="0" destOrd="0" presId="urn:microsoft.com/office/officeart/2005/8/layout/lProcess2"/>
    <dgm:cxn modelId="{03033C8E-546A-4636-B996-DCA3A7F5D692}" srcId="{A0A9AC20-5EC1-4862-BFC8-870928838544}" destId="{06D87D35-A66C-427C-B6DB-AF958D65D6B3}" srcOrd="2" destOrd="0" parTransId="{9A4B31E9-014C-4B63-A219-5A63A8ACB829}" sibTransId="{AC1F3899-4696-4923-97F3-8D3FBB96254A}"/>
    <dgm:cxn modelId="{5FD88D7F-2A50-BE4E-8295-1ECB6B9753A0}" type="presOf" srcId="{FF0CDCCC-6F78-4064-A419-5EC5C753206F}" destId="{EB498954-62A4-422D-9DE3-1FA74DD1D37F}" srcOrd="0" destOrd="0" presId="urn:microsoft.com/office/officeart/2005/8/layout/lProcess2"/>
    <dgm:cxn modelId="{A1F6DC9F-05AE-0E45-AB3E-2C153991438F}" type="presOf" srcId="{7DAF4A99-25E1-44F9-90C0-EA66CF00B3B6}" destId="{5473F14B-8F21-412E-B8DE-EADF32D6F521}" srcOrd="0" destOrd="0" presId="urn:microsoft.com/office/officeart/2005/8/layout/lProcess2"/>
    <dgm:cxn modelId="{EA2FD3B8-722B-4877-B8F1-EEA7710C1B84}" srcId="{7DAF4A99-25E1-44F9-90C0-EA66CF00B3B6}" destId="{5FC74589-1769-4EB4-9E51-9D82632D2E02}" srcOrd="1" destOrd="0" parTransId="{4D0CCF7E-4481-42D2-95B3-0CB4029368E1}" sibTransId="{8EB806C9-A9BC-450F-B9C3-AC2ED6D3AF68}"/>
    <dgm:cxn modelId="{6723F50B-AA47-4273-81EA-65E1F5EA34FA}" srcId="{EA22DC01-B1C3-4425-86ED-5B66953397A8}" destId="{86AB53FA-67D7-4EE7-8555-3EE8EB6FA4C8}" srcOrd="1" destOrd="0" parTransId="{EA03EBDD-B26B-4044-993F-F3F8F5C83B54}" sibTransId="{AD9FF113-925C-46F3-AC17-3E3C7A57FE37}"/>
    <dgm:cxn modelId="{A9E7F049-BD88-974D-A46A-3E0418B5EABC}" type="presOf" srcId="{B8FE7A32-1B20-4D46-8242-6C91907A490E}" destId="{EFE71110-9F14-440A-945D-9BFF90054013}" srcOrd="0" destOrd="0" presId="urn:microsoft.com/office/officeart/2005/8/layout/lProcess2"/>
    <dgm:cxn modelId="{498155A8-1537-5E4E-A34A-5F7DB46B672E}" type="presOf" srcId="{E9F388D8-C9C2-45F4-B532-779E8C2CB5E8}" destId="{D6B8C86D-B5C5-4707-BB1C-60E6EB9E4EBA}" srcOrd="0" destOrd="0" presId="urn:microsoft.com/office/officeart/2005/8/layout/lProcess2"/>
    <dgm:cxn modelId="{5332C0C7-2522-EE43-AFBD-1D8835BD7D42}" type="presOf" srcId="{5DA147F9-347F-4A9B-99C6-4679CBA742BD}" destId="{02FBE83C-F7E3-4AC9-9A61-66BF67D7D8B6}" srcOrd="0" destOrd="0" presId="urn:microsoft.com/office/officeart/2005/8/layout/lProcess2"/>
    <dgm:cxn modelId="{1151B3DC-BFA5-46C2-A674-0EE40A938C5A}" srcId="{A0A9AC20-5EC1-4862-BFC8-870928838544}" destId="{6856B0CF-FE68-485F-BF49-CA4A93F4F38C}" srcOrd="0" destOrd="0" parTransId="{B52856D9-283B-499D-AE83-3A1B0694F8DA}" sibTransId="{60145AD2-C0A0-4426-8839-F8800D94963F}"/>
    <dgm:cxn modelId="{702ED5B1-E155-5F45-8F79-31B8A8DF85B4}" type="presOf" srcId="{B28448BA-C9A8-43EB-A9DB-A0137196E3B9}" destId="{F5FB40AB-A8F0-43CC-AED2-A0B6D3491F03}" srcOrd="0" destOrd="0" presId="urn:microsoft.com/office/officeart/2005/8/layout/lProcess2"/>
    <dgm:cxn modelId="{D9E35F5C-9C04-4B00-BAD8-AD36F1DD39DE}" srcId="{7DAF4A99-25E1-44F9-90C0-EA66CF00B3B6}" destId="{7D17D413-1C96-46A5-9E85-72C6636AE3C5}" srcOrd="4" destOrd="0" parTransId="{91A59BF2-53A7-4244-ADC4-8913701DE4BA}" sibTransId="{06AA36B4-E14B-4E14-B273-C8197A0B582E}"/>
    <dgm:cxn modelId="{F703D575-253A-234F-B4F6-67D6FA7553E9}" type="presOf" srcId="{A5325020-A43F-4DC5-B91A-865612236E1B}" destId="{6F277C00-29F7-4ECD-8C97-37788C7BA770}" srcOrd="0" destOrd="0" presId="urn:microsoft.com/office/officeart/2005/8/layout/lProcess2"/>
    <dgm:cxn modelId="{9BB6A0BB-2B9F-BC4C-921E-21F842AD2821}" type="presOf" srcId="{EA22DC01-B1C3-4425-86ED-5B66953397A8}" destId="{AB95B1F2-DB60-4BC5-81D3-1FA274FF69C7}" srcOrd="1" destOrd="0" presId="urn:microsoft.com/office/officeart/2005/8/layout/lProcess2"/>
    <dgm:cxn modelId="{95D9750D-EB05-8D41-8BE9-E98FF1653311}" type="presOf" srcId="{A9A35E3D-01EA-46C6-AED8-865E91E9D6C9}" destId="{F0B767F2-4C7E-481B-967C-8FE0CB529397}" srcOrd="0" destOrd="0" presId="urn:microsoft.com/office/officeart/2005/8/layout/lProcess2"/>
    <dgm:cxn modelId="{35679A9F-A9C0-40B5-BA5C-B5D89AD516EE}" srcId="{5FC74589-1769-4EB4-9E51-9D82632D2E02}" destId="{B8FE7A32-1B20-4D46-8242-6C91907A490E}" srcOrd="0" destOrd="0" parTransId="{86CD367E-951E-4F4B-BFC7-6603B931690A}" sibTransId="{03DB6E86-A49B-4AF5-9791-CBACA4C5335D}"/>
    <dgm:cxn modelId="{60C818B7-A5D6-3C42-B436-0D2FA629E60B}" type="presOf" srcId="{63784350-6FB5-4F39-A0AA-A76D20385A1A}" destId="{6C9EBB1C-8DC1-467B-832A-DCA29AD54F62}" srcOrd="0" destOrd="0" presId="urn:microsoft.com/office/officeart/2005/8/layout/lProcess2"/>
    <dgm:cxn modelId="{5E805903-9F72-E345-88D8-93100F2D005E}" type="presOf" srcId="{BC15291E-510A-4A20-8D69-B0F2ACBA3CC6}" destId="{204F3481-2F4C-45A5-A0A1-C088684F0126}" srcOrd="0" destOrd="0" presId="urn:microsoft.com/office/officeart/2005/8/layout/lProcess2"/>
    <dgm:cxn modelId="{5018CE96-E6CC-471E-9B9C-30F70F6B8CE7}" srcId="{7D17D413-1C96-46A5-9E85-72C6636AE3C5}" destId="{A9A35E3D-01EA-46C6-AED8-865E91E9D6C9}" srcOrd="0" destOrd="0" parTransId="{0C34515A-9947-4AC4-8E07-6D77FB8F1E95}" sibTransId="{3C0EBF76-BD27-4964-B79F-79CC6413DFD1}"/>
    <dgm:cxn modelId="{1C6D97E0-B1C4-7D4F-8C08-6C4551E93EEE}" type="presOf" srcId="{EA22DC01-B1C3-4425-86ED-5B66953397A8}" destId="{18B77C7D-672C-4358-9CA6-BD8FA6E2302A}" srcOrd="0" destOrd="0" presId="urn:microsoft.com/office/officeart/2005/8/layout/lProcess2"/>
    <dgm:cxn modelId="{090367F2-2F9D-429E-8090-D374C3282399}" srcId="{EA22DC01-B1C3-4425-86ED-5B66953397A8}" destId="{67EC18BA-DB21-4AAD-BE8A-067C85A9B73E}" srcOrd="2" destOrd="0" parTransId="{8918E5B2-4513-4EC4-8164-E88158F78E11}" sibTransId="{FAC02AF5-6F72-4EED-98CA-D68C7F3B5D5A}"/>
    <dgm:cxn modelId="{A256D419-6A7E-4342-8300-3F0C2DBA889E}" type="presOf" srcId="{7D17D413-1C96-46A5-9E85-72C6636AE3C5}" destId="{5A591EE2-4B7B-40DB-B051-D75F7BFEDDD6}" srcOrd="0" destOrd="0" presId="urn:microsoft.com/office/officeart/2005/8/layout/lProcess2"/>
    <dgm:cxn modelId="{53D00FBE-0B8C-44B8-BD7B-FF723D810987}" srcId="{EA22DC01-B1C3-4425-86ED-5B66953397A8}" destId="{BC15291E-510A-4A20-8D69-B0F2ACBA3CC6}" srcOrd="0" destOrd="0" parTransId="{DDAF1636-99A0-4E4C-BF8B-7A50EC838E24}" sibTransId="{25F65FF3-A145-4450-BC4A-2BD6189C0F89}"/>
    <dgm:cxn modelId="{0949B049-F928-4520-A037-C172C962E0C9}" srcId="{7D17D413-1C96-46A5-9E85-72C6636AE3C5}" destId="{A5325020-A43F-4DC5-B91A-865612236E1B}" srcOrd="1" destOrd="0" parTransId="{B397B1E6-BB15-4DF4-B38A-02A5DF7C7E5D}" sibTransId="{E5885318-4367-4D45-A1BC-C2768E0C5F2B}"/>
    <dgm:cxn modelId="{CD174D1A-F576-42A5-8360-9F1F6FB5C8D5}" srcId="{5FC74589-1769-4EB4-9E51-9D82632D2E02}" destId="{FF0CDCCC-6F78-4064-A419-5EC5C753206F}" srcOrd="2" destOrd="0" parTransId="{C96EA5C7-A653-4A83-8F75-8585A07C9C8F}" sibTransId="{8E668476-E60C-485B-B9C7-8F9496C26DF3}"/>
    <dgm:cxn modelId="{F14712F3-D108-6F4D-B019-7D67803C61D9}" type="presOf" srcId="{06D87D35-A66C-427C-B6DB-AF958D65D6B3}" destId="{1EC52667-0754-4666-9083-6E56A0F9B67B}" srcOrd="0" destOrd="0" presId="urn:microsoft.com/office/officeart/2005/8/layout/lProcess2"/>
    <dgm:cxn modelId="{9E316645-F2FF-3848-9290-C127775C5457}" type="presParOf" srcId="{5473F14B-8F21-412E-B8DE-EADF32D6F521}" destId="{C0D74A84-CA9B-4A55-82D3-C4473BCAB74F}" srcOrd="0" destOrd="0" presId="urn:microsoft.com/office/officeart/2005/8/layout/lProcess2"/>
    <dgm:cxn modelId="{A62D2D0E-0BFB-5740-9562-F2408FC38AE4}" type="presParOf" srcId="{C0D74A84-CA9B-4A55-82D3-C4473BCAB74F}" destId="{F5FB40AB-A8F0-43CC-AED2-A0B6D3491F03}" srcOrd="0" destOrd="0" presId="urn:microsoft.com/office/officeart/2005/8/layout/lProcess2"/>
    <dgm:cxn modelId="{8B168BB2-F939-3148-A111-5AD850E22924}" type="presParOf" srcId="{C0D74A84-CA9B-4A55-82D3-C4473BCAB74F}" destId="{189EA2CD-99B4-4604-BDBC-34AEB91058A9}" srcOrd="1" destOrd="0" presId="urn:microsoft.com/office/officeart/2005/8/layout/lProcess2"/>
    <dgm:cxn modelId="{77E664C4-274B-4645-87FC-626480370A73}" type="presParOf" srcId="{C0D74A84-CA9B-4A55-82D3-C4473BCAB74F}" destId="{051CD919-C14E-4FF7-A82B-674D57B30AF8}" srcOrd="2" destOrd="0" presId="urn:microsoft.com/office/officeart/2005/8/layout/lProcess2"/>
    <dgm:cxn modelId="{2100E070-A94A-C840-94BE-ADC4A1504D63}" type="presParOf" srcId="{051CD919-C14E-4FF7-A82B-674D57B30AF8}" destId="{151EFC3A-4B26-48D8-87A4-D28DC0264B02}" srcOrd="0" destOrd="0" presId="urn:microsoft.com/office/officeart/2005/8/layout/lProcess2"/>
    <dgm:cxn modelId="{B02E4092-DF45-4042-9680-7501DF4D2434}" type="presParOf" srcId="{151EFC3A-4B26-48D8-87A4-D28DC0264B02}" destId="{D6B8C86D-B5C5-4707-BB1C-60E6EB9E4EBA}" srcOrd="0" destOrd="0" presId="urn:microsoft.com/office/officeart/2005/8/layout/lProcess2"/>
    <dgm:cxn modelId="{DE027AE7-5DEB-3A4B-87E3-7AB22FFC1FD8}" type="presParOf" srcId="{151EFC3A-4B26-48D8-87A4-D28DC0264B02}" destId="{FEA7308F-F292-4734-BC92-11C7BB5AF5E5}" srcOrd="1" destOrd="0" presId="urn:microsoft.com/office/officeart/2005/8/layout/lProcess2"/>
    <dgm:cxn modelId="{11DA7D83-DC76-BA40-A163-B87764261663}" type="presParOf" srcId="{151EFC3A-4B26-48D8-87A4-D28DC0264B02}" destId="{20F65450-B565-4F6E-8CBD-65CD2502E3B0}" srcOrd="2" destOrd="0" presId="urn:microsoft.com/office/officeart/2005/8/layout/lProcess2"/>
    <dgm:cxn modelId="{7E1AF774-6530-8B4B-9BDC-E1216AFE2146}" type="presParOf" srcId="{151EFC3A-4B26-48D8-87A4-D28DC0264B02}" destId="{1943ED51-E95A-4F6E-A717-80400DEEEE20}" srcOrd="3" destOrd="0" presId="urn:microsoft.com/office/officeart/2005/8/layout/lProcess2"/>
    <dgm:cxn modelId="{AE07B2AB-D3E5-F645-8F2C-F4AB37E4123E}" type="presParOf" srcId="{151EFC3A-4B26-48D8-87A4-D28DC0264B02}" destId="{80F88CB8-4B64-4172-B897-E8F8383812F7}" srcOrd="4" destOrd="0" presId="urn:microsoft.com/office/officeart/2005/8/layout/lProcess2"/>
    <dgm:cxn modelId="{A0881A5E-3930-634C-9295-A6644DD2FDC0}" type="presParOf" srcId="{5473F14B-8F21-412E-B8DE-EADF32D6F521}" destId="{DC9EA69A-B885-4DA4-818F-1748672594CF}" srcOrd="1" destOrd="0" presId="urn:microsoft.com/office/officeart/2005/8/layout/lProcess2"/>
    <dgm:cxn modelId="{29C29BF4-01F0-CD49-A195-4ED609835705}" type="presParOf" srcId="{5473F14B-8F21-412E-B8DE-EADF32D6F521}" destId="{3A6F3D38-6FA6-469E-B3C3-234BD62E4CCA}" srcOrd="2" destOrd="0" presId="urn:microsoft.com/office/officeart/2005/8/layout/lProcess2"/>
    <dgm:cxn modelId="{FFCC314B-FE4F-B243-8DB6-989958F80169}" type="presParOf" srcId="{3A6F3D38-6FA6-469E-B3C3-234BD62E4CCA}" destId="{C1CD2EAA-2E66-4BDA-BB6E-F99B46E1B919}" srcOrd="0" destOrd="0" presId="urn:microsoft.com/office/officeart/2005/8/layout/lProcess2"/>
    <dgm:cxn modelId="{11DE52FF-7874-4241-BD44-B501AE927B39}" type="presParOf" srcId="{3A6F3D38-6FA6-469E-B3C3-234BD62E4CCA}" destId="{727186A0-986E-40DF-85B7-ACC6191E0924}" srcOrd="1" destOrd="0" presId="urn:microsoft.com/office/officeart/2005/8/layout/lProcess2"/>
    <dgm:cxn modelId="{9A7A7812-33D8-BA46-A390-D96E08B6D4DF}" type="presParOf" srcId="{3A6F3D38-6FA6-469E-B3C3-234BD62E4CCA}" destId="{F4329E4E-5431-4760-B147-9E77700EF61A}" srcOrd="2" destOrd="0" presId="urn:microsoft.com/office/officeart/2005/8/layout/lProcess2"/>
    <dgm:cxn modelId="{46834AF2-A2A1-494E-A41E-7D7E8ED1D753}" type="presParOf" srcId="{F4329E4E-5431-4760-B147-9E77700EF61A}" destId="{B5C22EF8-EBFA-4704-BF77-C1B26E178B0D}" srcOrd="0" destOrd="0" presId="urn:microsoft.com/office/officeart/2005/8/layout/lProcess2"/>
    <dgm:cxn modelId="{A01ED78C-931C-2C48-8765-CD0C5136860F}" type="presParOf" srcId="{B5C22EF8-EBFA-4704-BF77-C1B26E178B0D}" destId="{EFE71110-9F14-440A-945D-9BFF90054013}" srcOrd="0" destOrd="0" presId="urn:microsoft.com/office/officeart/2005/8/layout/lProcess2"/>
    <dgm:cxn modelId="{C98EF718-C64D-3F4B-B2AC-99312455DA76}" type="presParOf" srcId="{B5C22EF8-EBFA-4704-BF77-C1B26E178B0D}" destId="{35EA0CEB-E637-4D3C-96EF-C8D3B04060F2}" srcOrd="1" destOrd="0" presId="urn:microsoft.com/office/officeart/2005/8/layout/lProcess2"/>
    <dgm:cxn modelId="{B6D47443-741F-614E-87EB-24989EF92586}" type="presParOf" srcId="{B5C22EF8-EBFA-4704-BF77-C1B26E178B0D}" destId="{9E190C18-AEDE-45E1-8A46-924B1190ACB6}" srcOrd="2" destOrd="0" presId="urn:microsoft.com/office/officeart/2005/8/layout/lProcess2"/>
    <dgm:cxn modelId="{22F460A4-FF3F-1F40-AF41-DD38A2005B83}" type="presParOf" srcId="{B5C22EF8-EBFA-4704-BF77-C1B26E178B0D}" destId="{1E1AD27B-2438-4D0B-AB02-AF912F764D09}" srcOrd="3" destOrd="0" presId="urn:microsoft.com/office/officeart/2005/8/layout/lProcess2"/>
    <dgm:cxn modelId="{D6E7AF8F-42CC-6B45-B9CD-A47732F81387}" type="presParOf" srcId="{B5C22EF8-EBFA-4704-BF77-C1B26E178B0D}" destId="{EB498954-62A4-422D-9DE3-1FA74DD1D37F}" srcOrd="4" destOrd="0" presId="urn:microsoft.com/office/officeart/2005/8/layout/lProcess2"/>
    <dgm:cxn modelId="{16F37263-A3A0-F643-850C-6AC330415AA9}" type="presParOf" srcId="{5473F14B-8F21-412E-B8DE-EADF32D6F521}" destId="{BB3C6D49-326B-48DE-AC1D-9DC877BB01DD}" srcOrd="3" destOrd="0" presId="urn:microsoft.com/office/officeart/2005/8/layout/lProcess2"/>
    <dgm:cxn modelId="{98337A28-D8E8-4E4C-9407-E6FD45743221}" type="presParOf" srcId="{5473F14B-8F21-412E-B8DE-EADF32D6F521}" destId="{EF090B29-38A2-4F08-90FA-7BB67BE8B3E2}" srcOrd="4" destOrd="0" presId="urn:microsoft.com/office/officeart/2005/8/layout/lProcess2"/>
    <dgm:cxn modelId="{FF956EDD-634A-0046-BD78-4BCD85DE8F60}" type="presParOf" srcId="{EF090B29-38A2-4F08-90FA-7BB67BE8B3E2}" destId="{9A6AB0E7-12CE-4F4C-9194-CFD62AA0E26B}" srcOrd="0" destOrd="0" presId="urn:microsoft.com/office/officeart/2005/8/layout/lProcess2"/>
    <dgm:cxn modelId="{C8923113-C86E-0345-AAF0-CBC057189070}" type="presParOf" srcId="{EF090B29-38A2-4F08-90FA-7BB67BE8B3E2}" destId="{4735A497-84C1-49AD-B2D7-A0E2E20F2536}" srcOrd="1" destOrd="0" presId="urn:microsoft.com/office/officeart/2005/8/layout/lProcess2"/>
    <dgm:cxn modelId="{66A6B753-4E19-EC4D-A63D-B864D1A301AD}" type="presParOf" srcId="{EF090B29-38A2-4F08-90FA-7BB67BE8B3E2}" destId="{5235814C-D240-476B-A6EA-F820ADA9F290}" srcOrd="2" destOrd="0" presId="urn:microsoft.com/office/officeart/2005/8/layout/lProcess2"/>
    <dgm:cxn modelId="{FAD67B44-B179-CA42-96F0-78A7B7F5FEAB}" type="presParOf" srcId="{5235814C-D240-476B-A6EA-F820ADA9F290}" destId="{F8C87951-0BEC-442E-BD13-E67FB71AC42B}" srcOrd="0" destOrd="0" presId="urn:microsoft.com/office/officeart/2005/8/layout/lProcess2"/>
    <dgm:cxn modelId="{62983868-2070-9D4B-855A-EB2ED5835C1D}" type="presParOf" srcId="{F8C87951-0BEC-442E-BD13-E67FB71AC42B}" destId="{DECF7DEE-4FD4-4CE5-AEDF-10353AC11531}" srcOrd="0" destOrd="0" presId="urn:microsoft.com/office/officeart/2005/8/layout/lProcess2"/>
    <dgm:cxn modelId="{0732BAF3-2684-0140-BBC7-6A023CAA7D4D}" type="presParOf" srcId="{F8C87951-0BEC-442E-BD13-E67FB71AC42B}" destId="{739A0DE6-D28A-493F-A1CB-4B3CCAC72873}" srcOrd="1" destOrd="0" presId="urn:microsoft.com/office/officeart/2005/8/layout/lProcess2"/>
    <dgm:cxn modelId="{9C01F9BB-FC73-314B-8EFF-C9927B320037}" type="presParOf" srcId="{F8C87951-0BEC-442E-BD13-E67FB71AC42B}" destId="{02FBE83C-F7E3-4AC9-9A61-66BF67D7D8B6}" srcOrd="2" destOrd="0" presId="urn:microsoft.com/office/officeart/2005/8/layout/lProcess2"/>
    <dgm:cxn modelId="{C53FCE03-5BFF-DB41-9716-D1726647B446}" type="presParOf" srcId="{F8C87951-0BEC-442E-BD13-E67FB71AC42B}" destId="{87C5B8B3-4388-4867-AA6C-4B2D717EAAF2}" srcOrd="3" destOrd="0" presId="urn:microsoft.com/office/officeart/2005/8/layout/lProcess2"/>
    <dgm:cxn modelId="{118C16E8-9741-0E40-9B6F-E530053FF27E}" type="presParOf" srcId="{F8C87951-0BEC-442E-BD13-E67FB71AC42B}" destId="{1EC52667-0754-4666-9083-6E56A0F9B67B}" srcOrd="4" destOrd="0" presId="urn:microsoft.com/office/officeart/2005/8/layout/lProcess2"/>
    <dgm:cxn modelId="{22E79157-8A2D-7E46-A04E-4C209F63558E}" type="presParOf" srcId="{5473F14B-8F21-412E-B8DE-EADF32D6F521}" destId="{9C67C073-8031-4FB8-83D0-BB3987979FB7}" srcOrd="5" destOrd="0" presId="urn:microsoft.com/office/officeart/2005/8/layout/lProcess2"/>
    <dgm:cxn modelId="{DC0223BC-D07C-7D45-9790-A0B7D5F69A9B}" type="presParOf" srcId="{5473F14B-8F21-412E-B8DE-EADF32D6F521}" destId="{3D53649F-3A9D-48AC-B3B4-F9359FF49907}" srcOrd="6" destOrd="0" presId="urn:microsoft.com/office/officeart/2005/8/layout/lProcess2"/>
    <dgm:cxn modelId="{C3889851-9AE6-7B4A-80CD-3F2675A4C4C1}" type="presParOf" srcId="{3D53649F-3A9D-48AC-B3B4-F9359FF49907}" destId="{18B77C7D-672C-4358-9CA6-BD8FA6E2302A}" srcOrd="0" destOrd="0" presId="urn:microsoft.com/office/officeart/2005/8/layout/lProcess2"/>
    <dgm:cxn modelId="{0F03EAC7-AE4C-9A4E-9E95-402705F71C19}" type="presParOf" srcId="{3D53649F-3A9D-48AC-B3B4-F9359FF49907}" destId="{AB95B1F2-DB60-4BC5-81D3-1FA274FF69C7}" srcOrd="1" destOrd="0" presId="urn:microsoft.com/office/officeart/2005/8/layout/lProcess2"/>
    <dgm:cxn modelId="{87E2166E-11E3-7F4D-9871-B7684ACA3816}" type="presParOf" srcId="{3D53649F-3A9D-48AC-B3B4-F9359FF49907}" destId="{9D4EF955-0664-47BE-890F-75DA470A2A2E}" srcOrd="2" destOrd="0" presId="urn:microsoft.com/office/officeart/2005/8/layout/lProcess2"/>
    <dgm:cxn modelId="{794EA659-C17D-A64A-9D16-7F12EADBF6E7}" type="presParOf" srcId="{9D4EF955-0664-47BE-890F-75DA470A2A2E}" destId="{CCD58064-6258-410C-B1E0-023DF3946A43}" srcOrd="0" destOrd="0" presId="urn:microsoft.com/office/officeart/2005/8/layout/lProcess2"/>
    <dgm:cxn modelId="{5F65E29A-F3EA-394A-8D69-9F09958E6CB7}" type="presParOf" srcId="{CCD58064-6258-410C-B1E0-023DF3946A43}" destId="{204F3481-2F4C-45A5-A0A1-C088684F0126}" srcOrd="0" destOrd="0" presId="urn:microsoft.com/office/officeart/2005/8/layout/lProcess2"/>
    <dgm:cxn modelId="{8B82B691-9E01-A54A-B61D-B15C4D768BE7}" type="presParOf" srcId="{CCD58064-6258-410C-B1E0-023DF3946A43}" destId="{B768FAA9-E2C4-4A6B-82D8-EF54C53E14D8}" srcOrd="1" destOrd="0" presId="urn:microsoft.com/office/officeart/2005/8/layout/lProcess2"/>
    <dgm:cxn modelId="{C918FF16-90BF-B94D-928D-4971D334FC36}" type="presParOf" srcId="{CCD58064-6258-410C-B1E0-023DF3946A43}" destId="{0F3CAB81-CF76-498F-9619-BAF8144FA3C3}" srcOrd="2" destOrd="0" presId="urn:microsoft.com/office/officeart/2005/8/layout/lProcess2"/>
    <dgm:cxn modelId="{DFF3B1F9-DAC9-D845-A53A-43BBDF7A2F5B}" type="presParOf" srcId="{CCD58064-6258-410C-B1E0-023DF3946A43}" destId="{0E0C811E-F3C5-4F24-A485-437F0C0EAD6A}" srcOrd="3" destOrd="0" presId="urn:microsoft.com/office/officeart/2005/8/layout/lProcess2"/>
    <dgm:cxn modelId="{FCF9D804-A148-5C44-BDD5-5710E7A401B0}" type="presParOf" srcId="{CCD58064-6258-410C-B1E0-023DF3946A43}" destId="{80762C44-FA02-441A-8A8D-FC00E4F372F1}" srcOrd="4" destOrd="0" presId="urn:microsoft.com/office/officeart/2005/8/layout/lProcess2"/>
    <dgm:cxn modelId="{FBC6F200-712E-AD49-B928-1D3D46A2BEE4}" type="presParOf" srcId="{5473F14B-8F21-412E-B8DE-EADF32D6F521}" destId="{1EEF13C7-AF43-4380-A8A5-F72A5D476D05}" srcOrd="7" destOrd="0" presId="urn:microsoft.com/office/officeart/2005/8/layout/lProcess2"/>
    <dgm:cxn modelId="{CEC58083-599E-6A48-B808-09D8F10627A6}" type="presParOf" srcId="{5473F14B-8F21-412E-B8DE-EADF32D6F521}" destId="{0618492F-D453-4601-9C36-8CE6AA153D1B}" srcOrd="8" destOrd="0" presId="urn:microsoft.com/office/officeart/2005/8/layout/lProcess2"/>
    <dgm:cxn modelId="{118B7769-073E-D349-BFC3-FAB569E03DFB}" type="presParOf" srcId="{0618492F-D453-4601-9C36-8CE6AA153D1B}" destId="{5A591EE2-4B7B-40DB-B051-D75F7BFEDDD6}" srcOrd="0" destOrd="0" presId="urn:microsoft.com/office/officeart/2005/8/layout/lProcess2"/>
    <dgm:cxn modelId="{7E8AB3D1-E404-6C40-91B4-BCB8C5E628AC}" type="presParOf" srcId="{0618492F-D453-4601-9C36-8CE6AA153D1B}" destId="{34BAB90F-F3E5-4FFB-A339-2946D1CD0CCB}" srcOrd="1" destOrd="0" presId="urn:microsoft.com/office/officeart/2005/8/layout/lProcess2"/>
    <dgm:cxn modelId="{FFBEA0A2-CCC9-0E48-B05A-D02E94DF155B}" type="presParOf" srcId="{0618492F-D453-4601-9C36-8CE6AA153D1B}" destId="{BA794F96-F89B-483A-BF3A-9118CA9CCDA4}" srcOrd="2" destOrd="0" presId="urn:microsoft.com/office/officeart/2005/8/layout/lProcess2"/>
    <dgm:cxn modelId="{D062AFA8-8FFD-F348-B5F4-F0DD72380670}" type="presParOf" srcId="{BA794F96-F89B-483A-BF3A-9118CA9CCDA4}" destId="{76BCF6F8-619E-4477-AF5E-3CC45345624F}" srcOrd="0" destOrd="0" presId="urn:microsoft.com/office/officeart/2005/8/layout/lProcess2"/>
    <dgm:cxn modelId="{01224F15-8F27-754C-9030-9457ECFE5CE8}" type="presParOf" srcId="{76BCF6F8-619E-4477-AF5E-3CC45345624F}" destId="{F0B767F2-4C7E-481B-967C-8FE0CB529397}" srcOrd="0" destOrd="0" presId="urn:microsoft.com/office/officeart/2005/8/layout/lProcess2"/>
    <dgm:cxn modelId="{AB0B0223-A961-954B-866A-487964A1439A}" type="presParOf" srcId="{76BCF6F8-619E-4477-AF5E-3CC45345624F}" destId="{B342BD1C-A54C-4F1C-A099-03A03E61088D}" srcOrd="1" destOrd="0" presId="urn:microsoft.com/office/officeart/2005/8/layout/lProcess2"/>
    <dgm:cxn modelId="{1B9CC574-B161-D441-B7BD-26D326AC1517}" type="presParOf" srcId="{76BCF6F8-619E-4477-AF5E-3CC45345624F}" destId="{6F277C00-29F7-4ECD-8C97-37788C7BA770}" srcOrd="2" destOrd="0" presId="urn:microsoft.com/office/officeart/2005/8/layout/lProcess2"/>
    <dgm:cxn modelId="{DD67587B-8AC5-3E43-8A7E-3920B85FA9DC}" type="presParOf" srcId="{76BCF6F8-619E-4477-AF5E-3CC45345624F}" destId="{3945A699-1DD4-41EF-B849-687FF56CB987}" srcOrd="3" destOrd="0" presId="urn:microsoft.com/office/officeart/2005/8/layout/lProcess2"/>
    <dgm:cxn modelId="{C89D31E6-CBDE-E44B-A276-C9C896DBEDAE}" type="presParOf" srcId="{76BCF6F8-619E-4477-AF5E-3CC45345624F}" destId="{6C9EBB1C-8DC1-467B-832A-DCA29AD54F6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DAF4A99-25E1-44F9-90C0-EA66CF00B3B6}"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n-US"/>
        </a:p>
      </dgm:t>
    </dgm:pt>
    <dgm:pt modelId="{B28448BA-C9A8-43EB-A9DB-A0137196E3B9}">
      <dgm:prSet phldrT="[Text]" custT="1"/>
      <dgm:spPr/>
      <dgm:t>
        <a:bodyPr/>
        <a:lstStyle/>
        <a:p>
          <a:r>
            <a:rPr lang="en-US" sz="1800" b="1" dirty="0" smtClean="0">
              <a:solidFill>
                <a:srgbClr val="0000FF"/>
              </a:solidFill>
            </a:rPr>
            <a:t>System-Level Reproducibility</a:t>
          </a:r>
          <a:endParaRPr lang="en-US" sz="1800" b="1" dirty="0">
            <a:solidFill>
              <a:srgbClr val="0000FF"/>
            </a:solidFill>
          </a:endParaRPr>
        </a:p>
      </dgm:t>
    </dgm:pt>
    <dgm:pt modelId="{3A37FA3F-0269-460F-ACCD-01DD513605A2}" type="parTrans" cxnId="{721BA034-D2BB-4F5E-AD28-4CD4B0B4FA35}">
      <dgm:prSet/>
      <dgm:spPr/>
      <dgm:t>
        <a:bodyPr/>
        <a:lstStyle/>
        <a:p>
          <a:endParaRPr lang="en-US"/>
        </a:p>
      </dgm:t>
    </dgm:pt>
    <dgm:pt modelId="{20234B47-CD57-4C94-B27A-16836C4AA9A8}" type="sibTrans" cxnId="{721BA034-D2BB-4F5E-AD28-4CD4B0B4FA35}">
      <dgm:prSet/>
      <dgm:spPr/>
      <dgm:t>
        <a:bodyPr/>
        <a:lstStyle/>
        <a:p>
          <a:endParaRPr lang="en-US"/>
        </a:p>
      </dgm:t>
    </dgm:pt>
    <dgm:pt modelId="{E9F388D8-C9C2-45F4-B532-779E8C2CB5E8}">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err="1" smtClean="0">
              <a:latin typeface="Calibri" pitchFamily="34" charset="0"/>
              <a:cs typeface="Calibri" pitchFamily="34" charset="0"/>
            </a:rPr>
            <a:t>Reprozip</a:t>
          </a:r>
          <a:endParaRPr lang="en-US" sz="1800" dirty="0">
            <a:latin typeface="Calibri" pitchFamily="34" charset="0"/>
            <a:cs typeface="Calibri" pitchFamily="34" charset="0"/>
          </a:endParaRPr>
        </a:p>
      </dgm:t>
    </dgm:pt>
    <dgm:pt modelId="{F2F7FB25-05F2-4ED0-B376-8372ACCE43FB}" type="parTrans" cxnId="{95C3269C-8E66-454E-90E4-64EBD4DB49A5}">
      <dgm:prSet/>
      <dgm:spPr/>
      <dgm:t>
        <a:bodyPr/>
        <a:lstStyle/>
        <a:p>
          <a:endParaRPr lang="en-US"/>
        </a:p>
      </dgm:t>
    </dgm:pt>
    <dgm:pt modelId="{1AE97BAD-F576-4336-A510-388E6942CDAC}" type="sibTrans" cxnId="{95C3269C-8E66-454E-90E4-64EBD4DB49A5}">
      <dgm:prSet/>
      <dgm:spPr/>
      <dgm:t>
        <a:bodyPr/>
        <a:lstStyle/>
        <a:p>
          <a:endParaRPr lang="en-US"/>
        </a:p>
      </dgm:t>
    </dgm:pt>
    <dgm:pt modelId="{E12CEE09-DEBB-4435-B911-A40A12F7930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smtClean="0">
              <a:latin typeface="Calibri" pitchFamily="34" charset="0"/>
              <a:cs typeface="Calibri" pitchFamily="34" charset="0"/>
            </a:rPr>
            <a:t>Burrito</a:t>
          </a:r>
          <a:endParaRPr lang="en-US" sz="1800" dirty="0">
            <a:latin typeface="Calibri" pitchFamily="34" charset="0"/>
            <a:cs typeface="Calibri" pitchFamily="34" charset="0"/>
          </a:endParaRPr>
        </a:p>
      </dgm:t>
    </dgm:pt>
    <dgm:pt modelId="{A642C0CA-D97F-4EA3-928C-13F990F569A1}" type="parTrans" cxnId="{751DC194-11AC-4068-BA1C-4404C839BDBA}">
      <dgm:prSet/>
      <dgm:spPr/>
      <dgm:t>
        <a:bodyPr/>
        <a:lstStyle/>
        <a:p>
          <a:endParaRPr lang="en-US"/>
        </a:p>
      </dgm:t>
    </dgm:pt>
    <dgm:pt modelId="{CF3DF39F-9248-4761-840A-28F131DA740D}" type="sibTrans" cxnId="{751DC194-11AC-4068-BA1C-4404C839BDBA}">
      <dgm:prSet/>
      <dgm:spPr/>
      <dgm:t>
        <a:bodyPr/>
        <a:lstStyle/>
        <a:p>
          <a:endParaRPr lang="en-US"/>
        </a:p>
      </dgm:t>
    </dgm:pt>
    <dgm:pt modelId="{5FC74589-1769-4EB4-9E51-9D82632D2E02}">
      <dgm:prSet phldrT="[Text]" custT="1"/>
      <dgm:spPr/>
      <dgm:t>
        <a:bodyPr/>
        <a:lstStyle/>
        <a:p>
          <a:r>
            <a:rPr lang="en-US" sz="1800" b="1" dirty="0" smtClean="0"/>
            <a:t>Scripting oriented Reproducibility</a:t>
          </a:r>
          <a:endParaRPr lang="en-US" sz="1800" b="1" dirty="0"/>
        </a:p>
      </dgm:t>
    </dgm:pt>
    <dgm:pt modelId="{4D0CCF7E-4481-42D2-95B3-0CB4029368E1}" type="parTrans" cxnId="{EA2FD3B8-722B-4877-B8F1-EEA7710C1B84}">
      <dgm:prSet/>
      <dgm:spPr/>
      <dgm:t>
        <a:bodyPr/>
        <a:lstStyle/>
        <a:p>
          <a:endParaRPr lang="en-US"/>
        </a:p>
      </dgm:t>
    </dgm:pt>
    <dgm:pt modelId="{8EB806C9-A9BC-450F-B9C3-AC2ED6D3AF68}" type="sibTrans" cxnId="{EA2FD3B8-722B-4877-B8F1-EEA7710C1B84}">
      <dgm:prSet/>
      <dgm:spPr/>
      <dgm:t>
        <a:bodyPr/>
        <a:lstStyle/>
        <a:p>
          <a:endParaRPr lang="en-US"/>
        </a:p>
      </dgm:t>
    </dgm:pt>
    <dgm:pt modelId="{B8FE7A32-1B20-4D46-8242-6C91907A490E}">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IPython</a:t>
          </a:r>
          <a:endParaRPr lang="en-US" sz="1800" dirty="0">
            <a:latin typeface="Calibri" pitchFamily="34" charset="0"/>
            <a:cs typeface="Calibri" pitchFamily="34" charset="0"/>
          </a:endParaRPr>
        </a:p>
      </dgm:t>
    </dgm:pt>
    <dgm:pt modelId="{86CD367E-951E-4F4B-BFC7-6603B931690A}" type="parTrans" cxnId="{35679A9F-A9C0-40B5-BA5C-B5D89AD516EE}">
      <dgm:prSet/>
      <dgm:spPr/>
      <dgm:t>
        <a:bodyPr/>
        <a:lstStyle/>
        <a:p>
          <a:endParaRPr lang="en-US"/>
        </a:p>
      </dgm:t>
    </dgm:pt>
    <dgm:pt modelId="{03DB6E86-A49B-4AF5-9791-CBACA4C5335D}" type="sibTrans" cxnId="{35679A9F-A9C0-40B5-BA5C-B5D89AD516EE}">
      <dgm:prSet/>
      <dgm:spPr/>
      <dgm:t>
        <a:bodyPr/>
        <a:lstStyle/>
        <a:p>
          <a:endParaRPr lang="en-US"/>
        </a:p>
      </dgm:t>
    </dgm:pt>
    <dgm:pt modelId="{EFD7AB2D-81E2-448E-B54E-4F3622AF7EF9}">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Knitr</a:t>
          </a:r>
          <a:endParaRPr lang="en-US" sz="1800" dirty="0">
            <a:latin typeface="Calibri" pitchFamily="34" charset="0"/>
            <a:cs typeface="Calibri" pitchFamily="34" charset="0"/>
          </a:endParaRPr>
        </a:p>
      </dgm:t>
    </dgm:pt>
    <dgm:pt modelId="{36574C9A-C9D9-41B3-A499-07AB4199CF7F}" type="parTrans" cxnId="{E8E1CBC2-E886-44D5-B930-C0A4D16118C4}">
      <dgm:prSet/>
      <dgm:spPr/>
      <dgm:t>
        <a:bodyPr/>
        <a:lstStyle/>
        <a:p>
          <a:endParaRPr lang="en-US"/>
        </a:p>
      </dgm:t>
    </dgm:pt>
    <dgm:pt modelId="{0FFBD1E1-7F1E-48F7-8092-88463CF1F65B}" type="sibTrans" cxnId="{E8E1CBC2-E886-44D5-B930-C0A4D16118C4}">
      <dgm:prSet/>
      <dgm:spPr/>
      <dgm:t>
        <a:bodyPr/>
        <a:lstStyle/>
        <a:p>
          <a:endParaRPr lang="en-US"/>
        </a:p>
      </dgm:t>
    </dgm:pt>
    <dgm:pt modelId="{A0A9AC20-5EC1-4862-BFC8-870928838544}">
      <dgm:prSet phldrT="[Text]" custT="1"/>
      <dgm:spPr/>
      <dgm:t>
        <a:bodyPr/>
        <a:lstStyle/>
        <a:p>
          <a:r>
            <a:rPr lang="en-US" sz="1800" b="1" dirty="0" smtClean="0"/>
            <a:t>Workflow oriented reproducibility</a:t>
          </a:r>
          <a:endParaRPr lang="en-US" sz="1800" b="1" dirty="0"/>
        </a:p>
      </dgm:t>
    </dgm:pt>
    <dgm:pt modelId="{69D52F25-6ACE-45DA-A9E8-1893E3A26C8C}" type="parTrans" cxnId="{E39A2E7D-4B01-443C-A093-8728A9F528A1}">
      <dgm:prSet/>
      <dgm:spPr/>
      <dgm:t>
        <a:bodyPr/>
        <a:lstStyle/>
        <a:p>
          <a:endParaRPr lang="en-US"/>
        </a:p>
      </dgm:t>
    </dgm:pt>
    <dgm:pt modelId="{FF5EAA6B-D3D9-4221-A79F-E9B4930D1CEF}" type="sibTrans" cxnId="{E39A2E7D-4B01-443C-A093-8728A9F528A1}">
      <dgm:prSet/>
      <dgm:spPr/>
      <dgm:t>
        <a:bodyPr/>
        <a:lstStyle/>
        <a:p>
          <a:endParaRPr lang="en-US"/>
        </a:p>
      </dgm:t>
    </dgm:pt>
    <dgm:pt modelId="{6856B0CF-FE68-485F-BF49-CA4A93F4F38C}">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smtClean="0">
              <a:latin typeface="Calibri" pitchFamily="34" charset="0"/>
              <a:cs typeface="Calibri" pitchFamily="34" charset="0"/>
            </a:rPr>
            <a:t>Galaxy</a:t>
          </a:r>
          <a:endParaRPr lang="en-US" sz="1800" dirty="0">
            <a:latin typeface="Calibri" pitchFamily="34" charset="0"/>
            <a:cs typeface="Calibri" pitchFamily="34" charset="0"/>
          </a:endParaRPr>
        </a:p>
      </dgm:t>
    </dgm:pt>
    <dgm:pt modelId="{B52856D9-283B-499D-AE83-3A1B0694F8DA}" type="parTrans" cxnId="{1151B3DC-BFA5-46C2-A674-0EE40A938C5A}">
      <dgm:prSet/>
      <dgm:spPr/>
      <dgm:t>
        <a:bodyPr/>
        <a:lstStyle/>
        <a:p>
          <a:endParaRPr lang="en-US"/>
        </a:p>
      </dgm:t>
    </dgm:pt>
    <dgm:pt modelId="{60145AD2-C0A0-4426-8839-F8800D94963F}" type="sibTrans" cxnId="{1151B3DC-BFA5-46C2-A674-0EE40A938C5A}">
      <dgm:prSet/>
      <dgm:spPr/>
      <dgm:t>
        <a:bodyPr/>
        <a:lstStyle/>
        <a:p>
          <a:endParaRPr lang="en-US"/>
        </a:p>
      </dgm:t>
    </dgm:pt>
    <dgm:pt modelId="{5DA147F9-347F-4A9B-99C6-4679CBA742BD}">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smtClean="0">
              <a:latin typeface="Calibri" pitchFamily="34" charset="0"/>
              <a:cs typeface="Calibri" pitchFamily="34" charset="0"/>
            </a:rPr>
            <a:t>Taverna</a:t>
          </a:r>
          <a:endParaRPr lang="en-US" sz="1800" dirty="0">
            <a:latin typeface="Calibri" pitchFamily="34" charset="0"/>
            <a:cs typeface="Calibri" pitchFamily="34" charset="0"/>
          </a:endParaRPr>
        </a:p>
      </dgm:t>
    </dgm:pt>
    <dgm:pt modelId="{0DD651B9-CD26-4B12-B47E-A345F5C781A5}" type="parTrans" cxnId="{D2E71B6A-2ED0-4063-83D4-B7F1634C0332}">
      <dgm:prSet/>
      <dgm:spPr/>
      <dgm:t>
        <a:bodyPr/>
        <a:lstStyle/>
        <a:p>
          <a:endParaRPr lang="en-US"/>
        </a:p>
      </dgm:t>
    </dgm:pt>
    <dgm:pt modelId="{A279CC5C-DF39-4624-BFA5-ADC04410EA91}" type="sibTrans" cxnId="{D2E71B6A-2ED0-4063-83D4-B7F1634C0332}">
      <dgm:prSet/>
      <dgm:spPr/>
      <dgm:t>
        <a:bodyPr/>
        <a:lstStyle/>
        <a:p>
          <a:endParaRPr lang="en-US"/>
        </a:p>
      </dgm:t>
    </dgm:pt>
    <dgm:pt modelId="{91B14D9B-61DF-4421-AF43-318BB0021BDF}">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smtClean="0">
              <a:latin typeface="Calibri" pitchFamily="34" charset="0"/>
              <a:cs typeface="Calibri" pitchFamily="34" charset="0"/>
            </a:rPr>
            <a:t>ES3</a:t>
          </a:r>
          <a:endParaRPr lang="en-US" sz="1800" dirty="0">
            <a:latin typeface="Calibri" pitchFamily="34" charset="0"/>
            <a:cs typeface="Calibri" pitchFamily="34" charset="0"/>
          </a:endParaRPr>
        </a:p>
      </dgm:t>
    </dgm:pt>
    <dgm:pt modelId="{6B1A9D79-1E1A-438E-9974-41204E573EDC}" type="parTrans" cxnId="{CDF2CC16-ED87-4552-8B18-DAAA2A151437}">
      <dgm:prSet/>
      <dgm:spPr/>
      <dgm:t>
        <a:bodyPr/>
        <a:lstStyle/>
        <a:p>
          <a:endParaRPr lang="en-US"/>
        </a:p>
      </dgm:t>
    </dgm:pt>
    <dgm:pt modelId="{5E874D73-6215-4109-909C-386CFCBBE123}" type="sibTrans" cxnId="{CDF2CC16-ED87-4552-8B18-DAAA2A151437}">
      <dgm:prSet/>
      <dgm:spPr/>
      <dgm:t>
        <a:bodyPr/>
        <a:lstStyle/>
        <a:p>
          <a:endParaRPr lang="en-US"/>
        </a:p>
      </dgm:t>
    </dgm:pt>
    <dgm:pt modelId="{FF0CDCCC-6F78-4064-A419-5EC5C753206F}">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IJulia</a:t>
          </a:r>
          <a:endParaRPr lang="en-US" sz="1800" dirty="0">
            <a:latin typeface="Calibri" pitchFamily="34" charset="0"/>
            <a:cs typeface="Calibri" pitchFamily="34" charset="0"/>
          </a:endParaRPr>
        </a:p>
      </dgm:t>
    </dgm:pt>
    <dgm:pt modelId="{C96EA5C7-A653-4A83-8F75-8585A07C9C8F}" type="parTrans" cxnId="{CD174D1A-F576-42A5-8360-9F1F6FB5C8D5}">
      <dgm:prSet/>
      <dgm:spPr/>
      <dgm:t>
        <a:bodyPr/>
        <a:lstStyle/>
        <a:p>
          <a:endParaRPr lang="en-US"/>
        </a:p>
      </dgm:t>
    </dgm:pt>
    <dgm:pt modelId="{8E668476-E60C-485B-B9C7-8F9496C26DF3}" type="sibTrans" cxnId="{CD174D1A-F576-42A5-8360-9F1F6FB5C8D5}">
      <dgm:prSet/>
      <dgm:spPr/>
      <dgm:t>
        <a:bodyPr/>
        <a:lstStyle/>
        <a:p>
          <a:endParaRPr lang="en-US"/>
        </a:p>
      </dgm:t>
    </dgm:pt>
    <dgm:pt modelId="{06D87D35-A66C-427C-B6DB-AF958D65D6B3}">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err="1" smtClean="0">
              <a:latin typeface="Calibri" pitchFamily="34" charset="0"/>
              <a:cs typeface="Calibri" pitchFamily="34" charset="0"/>
            </a:rPr>
            <a:t>Vistrails</a:t>
          </a:r>
          <a:endParaRPr lang="en-US" sz="1800" dirty="0">
            <a:latin typeface="Calibri" pitchFamily="34" charset="0"/>
            <a:cs typeface="Calibri" pitchFamily="34" charset="0"/>
          </a:endParaRPr>
        </a:p>
      </dgm:t>
    </dgm:pt>
    <dgm:pt modelId="{9A4B31E9-014C-4B63-A219-5A63A8ACB829}" type="parTrans" cxnId="{03033C8E-546A-4636-B996-DCA3A7F5D692}">
      <dgm:prSet/>
      <dgm:spPr/>
      <dgm:t>
        <a:bodyPr/>
        <a:lstStyle/>
        <a:p>
          <a:endParaRPr lang="en-US"/>
        </a:p>
      </dgm:t>
    </dgm:pt>
    <dgm:pt modelId="{AC1F3899-4696-4923-97F3-8D3FBB96254A}" type="sibTrans" cxnId="{03033C8E-546A-4636-B996-DCA3A7F5D692}">
      <dgm:prSet/>
      <dgm:spPr/>
      <dgm:t>
        <a:bodyPr/>
        <a:lstStyle/>
        <a:p>
          <a:endParaRPr lang="en-US"/>
        </a:p>
      </dgm:t>
    </dgm:pt>
    <dgm:pt modelId="{EA22DC01-B1C3-4425-86ED-5B66953397A8}">
      <dgm:prSet phldrT="[Text]" custT="1"/>
      <dgm:spPr/>
      <dgm:t>
        <a:bodyPr/>
        <a:lstStyle/>
        <a:p>
          <a:r>
            <a:rPr lang="en-US" sz="1800" b="1" dirty="0" smtClean="0"/>
            <a:t>Article Centered Reproducibility</a:t>
          </a:r>
          <a:endParaRPr lang="en-US" sz="1800" b="1" dirty="0"/>
        </a:p>
      </dgm:t>
    </dgm:pt>
    <dgm:pt modelId="{5D0A80B1-3E50-448A-A64D-AD1355ED3022}" type="parTrans" cxnId="{6DB72DBE-E82A-47EF-ACEA-E04B7B517F26}">
      <dgm:prSet/>
      <dgm:spPr/>
      <dgm:t>
        <a:bodyPr/>
        <a:lstStyle/>
        <a:p>
          <a:endParaRPr lang="en-US"/>
        </a:p>
      </dgm:t>
    </dgm:pt>
    <dgm:pt modelId="{A9D991C7-41FC-48B5-87C1-98EB407695FE}" type="sibTrans" cxnId="{6DB72DBE-E82A-47EF-ACEA-E04B7B517F26}">
      <dgm:prSet/>
      <dgm:spPr/>
      <dgm:t>
        <a:bodyPr/>
        <a:lstStyle/>
        <a:p>
          <a:endParaRPr lang="en-US"/>
        </a:p>
      </dgm:t>
    </dgm:pt>
    <dgm:pt modelId="{BC15291E-510A-4A20-8D69-B0F2ACBA3CC6}">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SOLE</a:t>
          </a:r>
          <a:endParaRPr lang="en-US" sz="1800" dirty="0">
            <a:latin typeface="Calibri" pitchFamily="34" charset="0"/>
            <a:cs typeface="Calibri" pitchFamily="34" charset="0"/>
          </a:endParaRPr>
        </a:p>
      </dgm:t>
    </dgm:pt>
    <dgm:pt modelId="{DDAF1636-99A0-4E4C-BF8B-7A50EC838E24}" type="parTrans" cxnId="{53D00FBE-0B8C-44B8-BD7B-FF723D810987}">
      <dgm:prSet/>
      <dgm:spPr/>
      <dgm:t>
        <a:bodyPr/>
        <a:lstStyle/>
        <a:p>
          <a:endParaRPr lang="en-US"/>
        </a:p>
      </dgm:t>
    </dgm:pt>
    <dgm:pt modelId="{25F65FF3-A145-4450-BC4A-2BD6189C0F89}" type="sibTrans" cxnId="{53D00FBE-0B8C-44B8-BD7B-FF723D810987}">
      <dgm:prSet/>
      <dgm:spPr/>
      <dgm:t>
        <a:bodyPr/>
        <a:lstStyle/>
        <a:p>
          <a:endParaRPr lang="en-US"/>
        </a:p>
      </dgm:t>
    </dgm:pt>
    <dgm:pt modelId="{86AB53FA-67D7-4EE7-8555-3EE8EB6FA4C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DEEP</a:t>
          </a:r>
          <a:endParaRPr lang="en-US" sz="1800" dirty="0">
            <a:latin typeface="Calibri" pitchFamily="34" charset="0"/>
            <a:cs typeface="Calibri" pitchFamily="34" charset="0"/>
          </a:endParaRPr>
        </a:p>
      </dgm:t>
    </dgm:pt>
    <dgm:pt modelId="{EA03EBDD-B26B-4044-993F-F3F8F5C83B54}" type="parTrans" cxnId="{6723F50B-AA47-4273-81EA-65E1F5EA34FA}">
      <dgm:prSet/>
      <dgm:spPr/>
      <dgm:t>
        <a:bodyPr/>
        <a:lstStyle/>
        <a:p>
          <a:endParaRPr lang="en-US"/>
        </a:p>
      </dgm:t>
    </dgm:pt>
    <dgm:pt modelId="{AD9FF113-925C-46F3-AC17-3E3C7A57FE37}" type="sibTrans" cxnId="{6723F50B-AA47-4273-81EA-65E1F5EA34FA}">
      <dgm:prSet/>
      <dgm:spPr/>
      <dgm:t>
        <a:bodyPr/>
        <a:lstStyle/>
        <a:p>
          <a:endParaRPr lang="en-US"/>
        </a:p>
      </dgm:t>
    </dgm:pt>
    <dgm:pt modelId="{67EC18BA-DB21-4AAD-BE8A-067C85A9B73E}">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SHARE</a:t>
          </a:r>
          <a:endParaRPr lang="en-US" sz="1800" dirty="0">
            <a:latin typeface="Calibri" pitchFamily="34" charset="0"/>
            <a:cs typeface="Calibri" pitchFamily="34" charset="0"/>
          </a:endParaRPr>
        </a:p>
      </dgm:t>
    </dgm:pt>
    <dgm:pt modelId="{8918E5B2-4513-4EC4-8164-E88158F78E11}" type="parTrans" cxnId="{090367F2-2F9D-429E-8090-D374C3282399}">
      <dgm:prSet/>
      <dgm:spPr/>
      <dgm:t>
        <a:bodyPr/>
        <a:lstStyle/>
        <a:p>
          <a:endParaRPr lang="en-US"/>
        </a:p>
      </dgm:t>
    </dgm:pt>
    <dgm:pt modelId="{FAC02AF5-6F72-4EED-98CA-D68C7F3B5D5A}" type="sibTrans" cxnId="{090367F2-2F9D-429E-8090-D374C3282399}">
      <dgm:prSet/>
      <dgm:spPr/>
      <dgm:t>
        <a:bodyPr/>
        <a:lstStyle/>
        <a:p>
          <a:endParaRPr lang="en-US"/>
        </a:p>
      </dgm:t>
    </dgm:pt>
    <dgm:pt modelId="{7D17D413-1C96-46A5-9E85-72C6636AE3C5}">
      <dgm:prSet phldrT="[Text]" custT="1"/>
      <dgm:spPr/>
      <dgm:t>
        <a:bodyPr/>
        <a:lstStyle/>
        <a:p>
          <a:r>
            <a:rPr lang="en-US" sz="1800" b="1" dirty="0" smtClean="0"/>
            <a:t>Investigation oriented Reproducibility</a:t>
          </a:r>
          <a:endParaRPr lang="en-US" sz="1800" b="1" dirty="0"/>
        </a:p>
      </dgm:t>
    </dgm:pt>
    <dgm:pt modelId="{91A59BF2-53A7-4244-ADC4-8913701DE4BA}" type="parTrans" cxnId="{D9E35F5C-9C04-4B00-BAD8-AD36F1DD39DE}">
      <dgm:prSet/>
      <dgm:spPr/>
      <dgm:t>
        <a:bodyPr/>
        <a:lstStyle/>
        <a:p>
          <a:endParaRPr lang="en-US"/>
        </a:p>
      </dgm:t>
    </dgm:pt>
    <dgm:pt modelId="{06AA36B4-E14B-4E14-B273-C8197A0B582E}" type="sibTrans" cxnId="{D9E35F5C-9C04-4B00-BAD8-AD36F1DD39DE}">
      <dgm:prSet/>
      <dgm:spPr/>
      <dgm:t>
        <a:bodyPr/>
        <a:lstStyle/>
        <a:p>
          <a:endParaRPr lang="en-US"/>
        </a:p>
      </dgm:t>
    </dgm:pt>
    <dgm:pt modelId="{A9A35E3D-01EA-46C6-AED8-865E91E9D6C9}">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smtClean="0">
              <a:latin typeface="Calibri" pitchFamily="34" charset="0"/>
              <a:cs typeface="Calibri" pitchFamily="34" charset="0"/>
            </a:rPr>
            <a:t>ISA</a:t>
          </a:r>
          <a:endParaRPr lang="en-US" sz="1800" dirty="0">
            <a:latin typeface="Calibri" pitchFamily="34" charset="0"/>
            <a:cs typeface="Calibri" pitchFamily="34" charset="0"/>
          </a:endParaRPr>
        </a:p>
      </dgm:t>
    </dgm:pt>
    <dgm:pt modelId="{0C34515A-9947-4AC4-8E07-6D77FB8F1E95}" type="parTrans" cxnId="{5018CE96-E6CC-471E-9B9C-30F70F6B8CE7}">
      <dgm:prSet/>
      <dgm:spPr/>
      <dgm:t>
        <a:bodyPr/>
        <a:lstStyle/>
        <a:p>
          <a:endParaRPr lang="en-US"/>
        </a:p>
      </dgm:t>
    </dgm:pt>
    <dgm:pt modelId="{3C0EBF76-BD27-4964-B79F-79CC6413DFD1}" type="sibTrans" cxnId="{5018CE96-E6CC-471E-9B9C-30F70F6B8CE7}">
      <dgm:prSet/>
      <dgm:spPr/>
      <dgm:t>
        <a:bodyPr/>
        <a:lstStyle/>
        <a:p>
          <a:endParaRPr lang="en-US"/>
        </a:p>
      </dgm:t>
    </dgm:pt>
    <dgm:pt modelId="{A5325020-A43F-4DC5-B91A-865612236E1B}">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smtClean="0">
              <a:latin typeface="Calibri" pitchFamily="34" charset="0"/>
              <a:cs typeface="Calibri" pitchFamily="34" charset="0"/>
            </a:rPr>
            <a:t>Research Object</a:t>
          </a:r>
          <a:endParaRPr lang="en-US" sz="1800" dirty="0">
            <a:latin typeface="Calibri" pitchFamily="34" charset="0"/>
            <a:cs typeface="Calibri" pitchFamily="34" charset="0"/>
          </a:endParaRPr>
        </a:p>
      </dgm:t>
    </dgm:pt>
    <dgm:pt modelId="{B397B1E6-BB15-4DF4-B38A-02A5DF7C7E5D}" type="parTrans" cxnId="{0949B049-F928-4520-A037-C172C962E0C9}">
      <dgm:prSet/>
      <dgm:spPr/>
      <dgm:t>
        <a:bodyPr/>
        <a:lstStyle/>
        <a:p>
          <a:endParaRPr lang="en-US"/>
        </a:p>
      </dgm:t>
    </dgm:pt>
    <dgm:pt modelId="{E5885318-4367-4D45-A1BC-C2768E0C5F2B}" type="sibTrans" cxnId="{0949B049-F928-4520-A037-C172C962E0C9}">
      <dgm:prSet/>
      <dgm:spPr/>
      <dgm:t>
        <a:bodyPr/>
        <a:lstStyle/>
        <a:p>
          <a:endParaRPr lang="en-US"/>
        </a:p>
      </dgm:t>
    </dgm:pt>
    <dgm:pt modelId="{63784350-6FB5-4F39-A0AA-A76D20385A1A}">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err="1" smtClean="0">
              <a:latin typeface="Calibri" pitchFamily="34" charset="0"/>
              <a:cs typeface="Calibri" pitchFamily="34" charset="0"/>
            </a:rPr>
            <a:t>FuGE</a:t>
          </a:r>
          <a:endParaRPr lang="en-US" sz="1800" dirty="0">
            <a:latin typeface="Calibri" pitchFamily="34" charset="0"/>
            <a:cs typeface="Calibri" pitchFamily="34" charset="0"/>
          </a:endParaRPr>
        </a:p>
      </dgm:t>
    </dgm:pt>
    <dgm:pt modelId="{02F99CF5-BE6F-4557-8BB4-68B7181CCBA5}" type="parTrans" cxnId="{CDAE2543-0EE1-4B34-B52E-A8EEEA699492}">
      <dgm:prSet/>
      <dgm:spPr/>
      <dgm:t>
        <a:bodyPr/>
        <a:lstStyle/>
        <a:p>
          <a:endParaRPr lang="en-US"/>
        </a:p>
      </dgm:t>
    </dgm:pt>
    <dgm:pt modelId="{E47CBEBB-6EFF-43F4-952B-B6C93B5E9493}" type="sibTrans" cxnId="{CDAE2543-0EE1-4B34-B52E-A8EEEA699492}">
      <dgm:prSet/>
      <dgm:spPr/>
      <dgm:t>
        <a:bodyPr/>
        <a:lstStyle/>
        <a:p>
          <a:endParaRPr lang="en-US"/>
        </a:p>
      </dgm:t>
    </dgm:pt>
    <dgm:pt modelId="{5473F14B-8F21-412E-B8DE-EADF32D6F521}" type="pres">
      <dgm:prSet presAssocID="{7DAF4A99-25E1-44F9-90C0-EA66CF00B3B6}" presName="theList" presStyleCnt="0">
        <dgm:presLayoutVars>
          <dgm:dir/>
          <dgm:animLvl val="lvl"/>
          <dgm:resizeHandles val="exact"/>
        </dgm:presLayoutVars>
      </dgm:prSet>
      <dgm:spPr/>
      <dgm:t>
        <a:bodyPr/>
        <a:lstStyle/>
        <a:p>
          <a:endParaRPr lang="en-US"/>
        </a:p>
      </dgm:t>
    </dgm:pt>
    <dgm:pt modelId="{C0D74A84-CA9B-4A55-82D3-C4473BCAB74F}" type="pres">
      <dgm:prSet presAssocID="{B28448BA-C9A8-43EB-A9DB-A0137196E3B9}" presName="compNode" presStyleCnt="0"/>
      <dgm:spPr/>
    </dgm:pt>
    <dgm:pt modelId="{F5FB40AB-A8F0-43CC-AED2-A0B6D3491F03}" type="pres">
      <dgm:prSet presAssocID="{B28448BA-C9A8-43EB-A9DB-A0137196E3B9}" presName="aNode" presStyleLbl="bgShp" presStyleIdx="0" presStyleCnt="5"/>
      <dgm:spPr/>
      <dgm:t>
        <a:bodyPr/>
        <a:lstStyle/>
        <a:p>
          <a:endParaRPr lang="en-US"/>
        </a:p>
      </dgm:t>
    </dgm:pt>
    <dgm:pt modelId="{189EA2CD-99B4-4604-BDBC-34AEB91058A9}" type="pres">
      <dgm:prSet presAssocID="{B28448BA-C9A8-43EB-A9DB-A0137196E3B9}" presName="textNode" presStyleLbl="bgShp" presStyleIdx="0" presStyleCnt="5"/>
      <dgm:spPr/>
      <dgm:t>
        <a:bodyPr/>
        <a:lstStyle/>
        <a:p>
          <a:endParaRPr lang="en-US"/>
        </a:p>
      </dgm:t>
    </dgm:pt>
    <dgm:pt modelId="{051CD919-C14E-4FF7-A82B-674D57B30AF8}" type="pres">
      <dgm:prSet presAssocID="{B28448BA-C9A8-43EB-A9DB-A0137196E3B9}" presName="compChildNode" presStyleCnt="0"/>
      <dgm:spPr/>
    </dgm:pt>
    <dgm:pt modelId="{151EFC3A-4B26-48D8-87A4-D28DC0264B02}" type="pres">
      <dgm:prSet presAssocID="{B28448BA-C9A8-43EB-A9DB-A0137196E3B9}" presName="theInnerList" presStyleCnt="0"/>
      <dgm:spPr/>
    </dgm:pt>
    <dgm:pt modelId="{D6B8C86D-B5C5-4707-BB1C-60E6EB9E4EBA}" type="pres">
      <dgm:prSet presAssocID="{E9F388D8-C9C2-45F4-B532-779E8C2CB5E8}" presName="childNode" presStyleLbl="node1" presStyleIdx="0" presStyleCnt="15">
        <dgm:presLayoutVars>
          <dgm:bulletEnabled val="1"/>
        </dgm:presLayoutVars>
      </dgm:prSet>
      <dgm:spPr/>
      <dgm:t>
        <a:bodyPr/>
        <a:lstStyle/>
        <a:p>
          <a:endParaRPr lang="en-US"/>
        </a:p>
      </dgm:t>
    </dgm:pt>
    <dgm:pt modelId="{FEA7308F-F292-4734-BC92-11C7BB5AF5E5}" type="pres">
      <dgm:prSet presAssocID="{E9F388D8-C9C2-45F4-B532-779E8C2CB5E8}" presName="aSpace2" presStyleCnt="0"/>
      <dgm:spPr/>
    </dgm:pt>
    <dgm:pt modelId="{20F65450-B565-4F6E-8CBD-65CD2502E3B0}" type="pres">
      <dgm:prSet presAssocID="{E12CEE09-DEBB-4435-B911-A40A12F7930D}" presName="childNode" presStyleLbl="node1" presStyleIdx="1" presStyleCnt="15">
        <dgm:presLayoutVars>
          <dgm:bulletEnabled val="1"/>
        </dgm:presLayoutVars>
      </dgm:prSet>
      <dgm:spPr/>
      <dgm:t>
        <a:bodyPr/>
        <a:lstStyle/>
        <a:p>
          <a:endParaRPr lang="en-US"/>
        </a:p>
      </dgm:t>
    </dgm:pt>
    <dgm:pt modelId="{1943ED51-E95A-4F6E-A717-80400DEEEE20}" type="pres">
      <dgm:prSet presAssocID="{E12CEE09-DEBB-4435-B911-A40A12F7930D}" presName="aSpace2" presStyleCnt="0"/>
      <dgm:spPr/>
    </dgm:pt>
    <dgm:pt modelId="{80F88CB8-4B64-4172-B897-E8F8383812F7}" type="pres">
      <dgm:prSet presAssocID="{91B14D9B-61DF-4421-AF43-318BB0021BDF}" presName="childNode" presStyleLbl="node1" presStyleIdx="2" presStyleCnt="15">
        <dgm:presLayoutVars>
          <dgm:bulletEnabled val="1"/>
        </dgm:presLayoutVars>
      </dgm:prSet>
      <dgm:spPr/>
      <dgm:t>
        <a:bodyPr/>
        <a:lstStyle/>
        <a:p>
          <a:endParaRPr lang="en-US"/>
        </a:p>
      </dgm:t>
    </dgm:pt>
    <dgm:pt modelId="{DC9EA69A-B885-4DA4-818F-1748672594CF}" type="pres">
      <dgm:prSet presAssocID="{B28448BA-C9A8-43EB-A9DB-A0137196E3B9}" presName="aSpace" presStyleCnt="0"/>
      <dgm:spPr/>
    </dgm:pt>
    <dgm:pt modelId="{3A6F3D38-6FA6-469E-B3C3-234BD62E4CCA}" type="pres">
      <dgm:prSet presAssocID="{5FC74589-1769-4EB4-9E51-9D82632D2E02}" presName="compNode" presStyleCnt="0"/>
      <dgm:spPr/>
    </dgm:pt>
    <dgm:pt modelId="{C1CD2EAA-2E66-4BDA-BB6E-F99B46E1B919}" type="pres">
      <dgm:prSet presAssocID="{5FC74589-1769-4EB4-9E51-9D82632D2E02}" presName="aNode" presStyleLbl="bgShp" presStyleIdx="1" presStyleCnt="5"/>
      <dgm:spPr/>
      <dgm:t>
        <a:bodyPr/>
        <a:lstStyle/>
        <a:p>
          <a:endParaRPr lang="en-US"/>
        </a:p>
      </dgm:t>
    </dgm:pt>
    <dgm:pt modelId="{727186A0-986E-40DF-85B7-ACC6191E0924}" type="pres">
      <dgm:prSet presAssocID="{5FC74589-1769-4EB4-9E51-9D82632D2E02}" presName="textNode" presStyleLbl="bgShp" presStyleIdx="1" presStyleCnt="5"/>
      <dgm:spPr/>
      <dgm:t>
        <a:bodyPr/>
        <a:lstStyle/>
        <a:p>
          <a:endParaRPr lang="en-US"/>
        </a:p>
      </dgm:t>
    </dgm:pt>
    <dgm:pt modelId="{F4329E4E-5431-4760-B147-9E77700EF61A}" type="pres">
      <dgm:prSet presAssocID="{5FC74589-1769-4EB4-9E51-9D82632D2E02}" presName="compChildNode" presStyleCnt="0"/>
      <dgm:spPr/>
    </dgm:pt>
    <dgm:pt modelId="{B5C22EF8-EBFA-4704-BF77-C1B26E178B0D}" type="pres">
      <dgm:prSet presAssocID="{5FC74589-1769-4EB4-9E51-9D82632D2E02}" presName="theInnerList" presStyleCnt="0"/>
      <dgm:spPr/>
    </dgm:pt>
    <dgm:pt modelId="{EFE71110-9F14-440A-945D-9BFF90054013}" type="pres">
      <dgm:prSet presAssocID="{B8FE7A32-1B20-4D46-8242-6C91907A490E}" presName="childNode" presStyleLbl="node1" presStyleIdx="3" presStyleCnt="15">
        <dgm:presLayoutVars>
          <dgm:bulletEnabled val="1"/>
        </dgm:presLayoutVars>
      </dgm:prSet>
      <dgm:spPr/>
      <dgm:t>
        <a:bodyPr/>
        <a:lstStyle/>
        <a:p>
          <a:endParaRPr lang="en-US"/>
        </a:p>
      </dgm:t>
    </dgm:pt>
    <dgm:pt modelId="{35EA0CEB-E637-4D3C-96EF-C8D3B04060F2}" type="pres">
      <dgm:prSet presAssocID="{B8FE7A32-1B20-4D46-8242-6C91907A490E}" presName="aSpace2" presStyleCnt="0"/>
      <dgm:spPr/>
    </dgm:pt>
    <dgm:pt modelId="{9E190C18-AEDE-45E1-8A46-924B1190ACB6}" type="pres">
      <dgm:prSet presAssocID="{EFD7AB2D-81E2-448E-B54E-4F3622AF7EF9}" presName="childNode" presStyleLbl="node1" presStyleIdx="4" presStyleCnt="15">
        <dgm:presLayoutVars>
          <dgm:bulletEnabled val="1"/>
        </dgm:presLayoutVars>
      </dgm:prSet>
      <dgm:spPr/>
      <dgm:t>
        <a:bodyPr/>
        <a:lstStyle/>
        <a:p>
          <a:endParaRPr lang="en-US"/>
        </a:p>
      </dgm:t>
    </dgm:pt>
    <dgm:pt modelId="{1E1AD27B-2438-4D0B-AB02-AF912F764D09}" type="pres">
      <dgm:prSet presAssocID="{EFD7AB2D-81E2-448E-B54E-4F3622AF7EF9}" presName="aSpace2" presStyleCnt="0"/>
      <dgm:spPr/>
    </dgm:pt>
    <dgm:pt modelId="{EB498954-62A4-422D-9DE3-1FA74DD1D37F}" type="pres">
      <dgm:prSet presAssocID="{FF0CDCCC-6F78-4064-A419-5EC5C753206F}" presName="childNode" presStyleLbl="node1" presStyleIdx="5" presStyleCnt="15">
        <dgm:presLayoutVars>
          <dgm:bulletEnabled val="1"/>
        </dgm:presLayoutVars>
      </dgm:prSet>
      <dgm:spPr/>
      <dgm:t>
        <a:bodyPr/>
        <a:lstStyle/>
        <a:p>
          <a:endParaRPr lang="en-US"/>
        </a:p>
      </dgm:t>
    </dgm:pt>
    <dgm:pt modelId="{BB3C6D49-326B-48DE-AC1D-9DC877BB01DD}" type="pres">
      <dgm:prSet presAssocID="{5FC74589-1769-4EB4-9E51-9D82632D2E02}" presName="aSpace" presStyleCnt="0"/>
      <dgm:spPr/>
    </dgm:pt>
    <dgm:pt modelId="{EF090B29-38A2-4F08-90FA-7BB67BE8B3E2}" type="pres">
      <dgm:prSet presAssocID="{A0A9AC20-5EC1-4862-BFC8-870928838544}" presName="compNode" presStyleCnt="0"/>
      <dgm:spPr/>
    </dgm:pt>
    <dgm:pt modelId="{9A6AB0E7-12CE-4F4C-9194-CFD62AA0E26B}" type="pres">
      <dgm:prSet presAssocID="{A0A9AC20-5EC1-4862-BFC8-870928838544}" presName="aNode" presStyleLbl="bgShp" presStyleIdx="2" presStyleCnt="5"/>
      <dgm:spPr/>
      <dgm:t>
        <a:bodyPr/>
        <a:lstStyle/>
        <a:p>
          <a:endParaRPr lang="en-US"/>
        </a:p>
      </dgm:t>
    </dgm:pt>
    <dgm:pt modelId="{4735A497-84C1-49AD-B2D7-A0E2E20F2536}" type="pres">
      <dgm:prSet presAssocID="{A0A9AC20-5EC1-4862-BFC8-870928838544}" presName="textNode" presStyleLbl="bgShp" presStyleIdx="2" presStyleCnt="5"/>
      <dgm:spPr/>
      <dgm:t>
        <a:bodyPr/>
        <a:lstStyle/>
        <a:p>
          <a:endParaRPr lang="en-US"/>
        </a:p>
      </dgm:t>
    </dgm:pt>
    <dgm:pt modelId="{5235814C-D240-476B-A6EA-F820ADA9F290}" type="pres">
      <dgm:prSet presAssocID="{A0A9AC20-5EC1-4862-BFC8-870928838544}" presName="compChildNode" presStyleCnt="0"/>
      <dgm:spPr/>
    </dgm:pt>
    <dgm:pt modelId="{F8C87951-0BEC-442E-BD13-E67FB71AC42B}" type="pres">
      <dgm:prSet presAssocID="{A0A9AC20-5EC1-4862-BFC8-870928838544}" presName="theInnerList" presStyleCnt="0"/>
      <dgm:spPr/>
    </dgm:pt>
    <dgm:pt modelId="{DECF7DEE-4FD4-4CE5-AEDF-10353AC11531}" type="pres">
      <dgm:prSet presAssocID="{6856B0CF-FE68-485F-BF49-CA4A93F4F38C}" presName="childNode" presStyleLbl="node1" presStyleIdx="6" presStyleCnt="15">
        <dgm:presLayoutVars>
          <dgm:bulletEnabled val="1"/>
        </dgm:presLayoutVars>
      </dgm:prSet>
      <dgm:spPr/>
      <dgm:t>
        <a:bodyPr/>
        <a:lstStyle/>
        <a:p>
          <a:endParaRPr lang="en-US"/>
        </a:p>
      </dgm:t>
    </dgm:pt>
    <dgm:pt modelId="{739A0DE6-D28A-493F-A1CB-4B3CCAC72873}" type="pres">
      <dgm:prSet presAssocID="{6856B0CF-FE68-485F-BF49-CA4A93F4F38C}" presName="aSpace2" presStyleCnt="0"/>
      <dgm:spPr/>
    </dgm:pt>
    <dgm:pt modelId="{02FBE83C-F7E3-4AC9-9A61-66BF67D7D8B6}" type="pres">
      <dgm:prSet presAssocID="{5DA147F9-347F-4A9B-99C6-4679CBA742BD}" presName="childNode" presStyleLbl="node1" presStyleIdx="7" presStyleCnt="15">
        <dgm:presLayoutVars>
          <dgm:bulletEnabled val="1"/>
        </dgm:presLayoutVars>
      </dgm:prSet>
      <dgm:spPr/>
      <dgm:t>
        <a:bodyPr/>
        <a:lstStyle/>
        <a:p>
          <a:endParaRPr lang="en-US"/>
        </a:p>
      </dgm:t>
    </dgm:pt>
    <dgm:pt modelId="{87C5B8B3-4388-4867-AA6C-4B2D717EAAF2}" type="pres">
      <dgm:prSet presAssocID="{5DA147F9-347F-4A9B-99C6-4679CBA742BD}" presName="aSpace2" presStyleCnt="0"/>
      <dgm:spPr/>
    </dgm:pt>
    <dgm:pt modelId="{1EC52667-0754-4666-9083-6E56A0F9B67B}" type="pres">
      <dgm:prSet presAssocID="{06D87D35-A66C-427C-B6DB-AF958D65D6B3}" presName="childNode" presStyleLbl="node1" presStyleIdx="8" presStyleCnt="15">
        <dgm:presLayoutVars>
          <dgm:bulletEnabled val="1"/>
        </dgm:presLayoutVars>
      </dgm:prSet>
      <dgm:spPr/>
      <dgm:t>
        <a:bodyPr/>
        <a:lstStyle/>
        <a:p>
          <a:endParaRPr lang="en-US"/>
        </a:p>
      </dgm:t>
    </dgm:pt>
    <dgm:pt modelId="{9C67C073-8031-4FB8-83D0-BB3987979FB7}" type="pres">
      <dgm:prSet presAssocID="{A0A9AC20-5EC1-4862-BFC8-870928838544}" presName="aSpace" presStyleCnt="0"/>
      <dgm:spPr/>
    </dgm:pt>
    <dgm:pt modelId="{3D53649F-3A9D-48AC-B3B4-F9359FF49907}" type="pres">
      <dgm:prSet presAssocID="{EA22DC01-B1C3-4425-86ED-5B66953397A8}" presName="compNode" presStyleCnt="0"/>
      <dgm:spPr/>
    </dgm:pt>
    <dgm:pt modelId="{18B77C7D-672C-4358-9CA6-BD8FA6E2302A}" type="pres">
      <dgm:prSet presAssocID="{EA22DC01-B1C3-4425-86ED-5B66953397A8}" presName="aNode" presStyleLbl="bgShp" presStyleIdx="3" presStyleCnt="5"/>
      <dgm:spPr/>
      <dgm:t>
        <a:bodyPr/>
        <a:lstStyle/>
        <a:p>
          <a:endParaRPr lang="en-US"/>
        </a:p>
      </dgm:t>
    </dgm:pt>
    <dgm:pt modelId="{AB95B1F2-DB60-4BC5-81D3-1FA274FF69C7}" type="pres">
      <dgm:prSet presAssocID="{EA22DC01-B1C3-4425-86ED-5B66953397A8}" presName="textNode" presStyleLbl="bgShp" presStyleIdx="3" presStyleCnt="5"/>
      <dgm:spPr/>
      <dgm:t>
        <a:bodyPr/>
        <a:lstStyle/>
        <a:p>
          <a:endParaRPr lang="en-US"/>
        </a:p>
      </dgm:t>
    </dgm:pt>
    <dgm:pt modelId="{9D4EF955-0664-47BE-890F-75DA470A2A2E}" type="pres">
      <dgm:prSet presAssocID="{EA22DC01-B1C3-4425-86ED-5B66953397A8}" presName="compChildNode" presStyleCnt="0"/>
      <dgm:spPr/>
    </dgm:pt>
    <dgm:pt modelId="{CCD58064-6258-410C-B1E0-023DF3946A43}" type="pres">
      <dgm:prSet presAssocID="{EA22DC01-B1C3-4425-86ED-5B66953397A8}" presName="theInnerList" presStyleCnt="0"/>
      <dgm:spPr/>
    </dgm:pt>
    <dgm:pt modelId="{204F3481-2F4C-45A5-A0A1-C088684F0126}" type="pres">
      <dgm:prSet presAssocID="{BC15291E-510A-4A20-8D69-B0F2ACBA3CC6}" presName="childNode" presStyleLbl="node1" presStyleIdx="9" presStyleCnt="15">
        <dgm:presLayoutVars>
          <dgm:bulletEnabled val="1"/>
        </dgm:presLayoutVars>
      </dgm:prSet>
      <dgm:spPr/>
      <dgm:t>
        <a:bodyPr/>
        <a:lstStyle/>
        <a:p>
          <a:endParaRPr lang="en-US"/>
        </a:p>
      </dgm:t>
    </dgm:pt>
    <dgm:pt modelId="{B768FAA9-E2C4-4A6B-82D8-EF54C53E14D8}" type="pres">
      <dgm:prSet presAssocID="{BC15291E-510A-4A20-8D69-B0F2ACBA3CC6}" presName="aSpace2" presStyleCnt="0"/>
      <dgm:spPr/>
    </dgm:pt>
    <dgm:pt modelId="{0F3CAB81-CF76-498F-9619-BAF8144FA3C3}" type="pres">
      <dgm:prSet presAssocID="{86AB53FA-67D7-4EE7-8555-3EE8EB6FA4C8}" presName="childNode" presStyleLbl="node1" presStyleIdx="10" presStyleCnt="15">
        <dgm:presLayoutVars>
          <dgm:bulletEnabled val="1"/>
        </dgm:presLayoutVars>
      </dgm:prSet>
      <dgm:spPr/>
      <dgm:t>
        <a:bodyPr/>
        <a:lstStyle/>
        <a:p>
          <a:endParaRPr lang="en-US"/>
        </a:p>
      </dgm:t>
    </dgm:pt>
    <dgm:pt modelId="{0E0C811E-F3C5-4F24-A485-437F0C0EAD6A}" type="pres">
      <dgm:prSet presAssocID="{86AB53FA-67D7-4EE7-8555-3EE8EB6FA4C8}" presName="aSpace2" presStyleCnt="0"/>
      <dgm:spPr/>
    </dgm:pt>
    <dgm:pt modelId="{80762C44-FA02-441A-8A8D-FC00E4F372F1}" type="pres">
      <dgm:prSet presAssocID="{67EC18BA-DB21-4AAD-BE8A-067C85A9B73E}" presName="childNode" presStyleLbl="node1" presStyleIdx="11" presStyleCnt="15">
        <dgm:presLayoutVars>
          <dgm:bulletEnabled val="1"/>
        </dgm:presLayoutVars>
      </dgm:prSet>
      <dgm:spPr/>
      <dgm:t>
        <a:bodyPr/>
        <a:lstStyle/>
        <a:p>
          <a:endParaRPr lang="en-US"/>
        </a:p>
      </dgm:t>
    </dgm:pt>
    <dgm:pt modelId="{1EEF13C7-AF43-4380-A8A5-F72A5D476D05}" type="pres">
      <dgm:prSet presAssocID="{EA22DC01-B1C3-4425-86ED-5B66953397A8}" presName="aSpace" presStyleCnt="0"/>
      <dgm:spPr/>
    </dgm:pt>
    <dgm:pt modelId="{0618492F-D453-4601-9C36-8CE6AA153D1B}" type="pres">
      <dgm:prSet presAssocID="{7D17D413-1C96-46A5-9E85-72C6636AE3C5}" presName="compNode" presStyleCnt="0"/>
      <dgm:spPr/>
    </dgm:pt>
    <dgm:pt modelId="{5A591EE2-4B7B-40DB-B051-D75F7BFEDDD6}" type="pres">
      <dgm:prSet presAssocID="{7D17D413-1C96-46A5-9E85-72C6636AE3C5}" presName="aNode" presStyleLbl="bgShp" presStyleIdx="4" presStyleCnt="5"/>
      <dgm:spPr/>
      <dgm:t>
        <a:bodyPr/>
        <a:lstStyle/>
        <a:p>
          <a:endParaRPr lang="en-US"/>
        </a:p>
      </dgm:t>
    </dgm:pt>
    <dgm:pt modelId="{34BAB90F-F3E5-4FFB-A339-2946D1CD0CCB}" type="pres">
      <dgm:prSet presAssocID="{7D17D413-1C96-46A5-9E85-72C6636AE3C5}" presName="textNode" presStyleLbl="bgShp" presStyleIdx="4" presStyleCnt="5"/>
      <dgm:spPr/>
      <dgm:t>
        <a:bodyPr/>
        <a:lstStyle/>
        <a:p>
          <a:endParaRPr lang="en-US"/>
        </a:p>
      </dgm:t>
    </dgm:pt>
    <dgm:pt modelId="{BA794F96-F89B-483A-BF3A-9118CA9CCDA4}" type="pres">
      <dgm:prSet presAssocID="{7D17D413-1C96-46A5-9E85-72C6636AE3C5}" presName="compChildNode" presStyleCnt="0"/>
      <dgm:spPr/>
    </dgm:pt>
    <dgm:pt modelId="{76BCF6F8-619E-4477-AF5E-3CC45345624F}" type="pres">
      <dgm:prSet presAssocID="{7D17D413-1C96-46A5-9E85-72C6636AE3C5}" presName="theInnerList" presStyleCnt="0"/>
      <dgm:spPr/>
    </dgm:pt>
    <dgm:pt modelId="{F0B767F2-4C7E-481B-967C-8FE0CB529397}" type="pres">
      <dgm:prSet presAssocID="{A9A35E3D-01EA-46C6-AED8-865E91E9D6C9}" presName="childNode" presStyleLbl="node1" presStyleIdx="12" presStyleCnt="15">
        <dgm:presLayoutVars>
          <dgm:bulletEnabled val="1"/>
        </dgm:presLayoutVars>
      </dgm:prSet>
      <dgm:spPr/>
      <dgm:t>
        <a:bodyPr/>
        <a:lstStyle/>
        <a:p>
          <a:endParaRPr lang="en-US"/>
        </a:p>
      </dgm:t>
    </dgm:pt>
    <dgm:pt modelId="{B342BD1C-A54C-4F1C-A099-03A03E61088D}" type="pres">
      <dgm:prSet presAssocID="{A9A35E3D-01EA-46C6-AED8-865E91E9D6C9}" presName="aSpace2" presStyleCnt="0"/>
      <dgm:spPr/>
    </dgm:pt>
    <dgm:pt modelId="{6F277C00-29F7-4ECD-8C97-37788C7BA770}" type="pres">
      <dgm:prSet presAssocID="{A5325020-A43F-4DC5-B91A-865612236E1B}" presName="childNode" presStyleLbl="node1" presStyleIdx="13" presStyleCnt="15">
        <dgm:presLayoutVars>
          <dgm:bulletEnabled val="1"/>
        </dgm:presLayoutVars>
      </dgm:prSet>
      <dgm:spPr/>
      <dgm:t>
        <a:bodyPr/>
        <a:lstStyle/>
        <a:p>
          <a:endParaRPr lang="en-US"/>
        </a:p>
      </dgm:t>
    </dgm:pt>
    <dgm:pt modelId="{3945A699-1DD4-41EF-B849-687FF56CB987}" type="pres">
      <dgm:prSet presAssocID="{A5325020-A43F-4DC5-B91A-865612236E1B}" presName="aSpace2" presStyleCnt="0"/>
      <dgm:spPr/>
    </dgm:pt>
    <dgm:pt modelId="{6C9EBB1C-8DC1-467B-832A-DCA29AD54F62}" type="pres">
      <dgm:prSet presAssocID="{63784350-6FB5-4F39-A0AA-A76D20385A1A}" presName="childNode" presStyleLbl="node1" presStyleIdx="14" presStyleCnt="15">
        <dgm:presLayoutVars>
          <dgm:bulletEnabled val="1"/>
        </dgm:presLayoutVars>
      </dgm:prSet>
      <dgm:spPr/>
      <dgm:t>
        <a:bodyPr/>
        <a:lstStyle/>
        <a:p>
          <a:endParaRPr lang="en-US"/>
        </a:p>
      </dgm:t>
    </dgm:pt>
  </dgm:ptLst>
  <dgm:cxnLst>
    <dgm:cxn modelId="{32952A35-4D24-D749-95E4-125256DB490D}" type="presOf" srcId="{A0A9AC20-5EC1-4862-BFC8-870928838544}" destId="{4735A497-84C1-49AD-B2D7-A0E2E20F2536}" srcOrd="1" destOrd="0" presId="urn:microsoft.com/office/officeart/2005/8/layout/lProcess2"/>
    <dgm:cxn modelId="{E8E1CBC2-E886-44D5-B930-C0A4D16118C4}" srcId="{5FC74589-1769-4EB4-9E51-9D82632D2E02}" destId="{EFD7AB2D-81E2-448E-B54E-4F3622AF7EF9}" srcOrd="1" destOrd="0" parTransId="{36574C9A-C9D9-41B3-A499-07AB4199CF7F}" sibTransId="{0FFBD1E1-7F1E-48F7-8092-88463CF1F65B}"/>
    <dgm:cxn modelId="{CD174D1A-F576-42A5-8360-9F1F6FB5C8D5}" srcId="{5FC74589-1769-4EB4-9E51-9D82632D2E02}" destId="{FF0CDCCC-6F78-4064-A419-5EC5C753206F}" srcOrd="2" destOrd="0" parTransId="{C96EA5C7-A653-4A83-8F75-8585A07C9C8F}" sibTransId="{8E668476-E60C-485B-B9C7-8F9496C26DF3}"/>
    <dgm:cxn modelId="{BDA3E164-F457-3F45-8B30-4C4C85FA0BAD}" type="presOf" srcId="{86AB53FA-67D7-4EE7-8555-3EE8EB6FA4C8}" destId="{0F3CAB81-CF76-498F-9619-BAF8144FA3C3}" srcOrd="0" destOrd="0" presId="urn:microsoft.com/office/officeart/2005/8/layout/lProcess2"/>
    <dgm:cxn modelId="{F34848B0-6F41-A142-89AA-45376785E6BA}" type="presOf" srcId="{B8FE7A32-1B20-4D46-8242-6C91907A490E}" destId="{EFE71110-9F14-440A-945D-9BFF90054013}" srcOrd="0" destOrd="0" presId="urn:microsoft.com/office/officeart/2005/8/layout/lProcess2"/>
    <dgm:cxn modelId="{6723F50B-AA47-4273-81EA-65E1F5EA34FA}" srcId="{EA22DC01-B1C3-4425-86ED-5B66953397A8}" destId="{86AB53FA-67D7-4EE7-8555-3EE8EB6FA4C8}" srcOrd="1" destOrd="0" parTransId="{EA03EBDD-B26B-4044-993F-F3F8F5C83B54}" sibTransId="{AD9FF113-925C-46F3-AC17-3E3C7A57FE37}"/>
    <dgm:cxn modelId="{11731D84-FF56-6D4D-AD23-62170709D3C5}" type="presOf" srcId="{EFD7AB2D-81E2-448E-B54E-4F3622AF7EF9}" destId="{9E190C18-AEDE-45E1-8A46-924B1190ACB6}" srcOrd="0" destOrd="0" presId="urn:microsoft.com/office/officeart/2005/8/layout/lProcess2"/>
    <dgm:cxn modelId="{9D814B98-6616-DF48-85B8-BFC603F4E69A}" type="presOf" srcId="{6856B0CF-FE68-485F-BF49-CA4A93F4F38C}" destId="{DECF7DEE-4FD4-4CE5-AEDF-10353AC11531}" srcOrd="0" destOrd="0" presId="urn:microsoft.com/office/officeart/2005/8/layout/lProcess2"/>
    <dgm:cxn modelId="{35679A9F-A9C0-40B5-BA5C-B5D89AD516EE}" srcId="{5FC74589-1769-4EB4-9E51-9D82632D2E02}" destId="{B8FE7A32-1B20-4D46-8242-6C91907A490E}" srcOrd="0" destOrd="0" parTransId="{86CD367E-951E-4F4B-BFC7-6603B931690A}" sibTransId="{03DB6E86-A49B-4AF5-9791-CBACA4C5335D}"/>
    <dgm:cxn modelId="{95C3269C-8E66-454E-90E4-64EBD4DB49A5}" srcId="{B28448BA-C9A8-43EB-A9DB-A0137196E3B9}" destId="{E9F388D8-C9C2-45F4-B532-779E8C2CB5E8}" srcOrd="0" destOrd="0" parTransId="{F2F7FB25-05F2-4ED0-B376-8372ACCE43FB}" sibTransId="{1AE97BAD-F576-4336-A510-388E6942CDAC}"/>
    <dgm:cxn modelId="{A185C13E-8EF6-2840-A939-6C0393A25C2D}" type="presOf" srcId="{BC15291E-510A-4A20-8D69-B0F2ACBA3CC6}" destId="{204F3481-2F4C-45A5-A0A1-C088684F0126}" srcOrd="0" destOrd="0" presId="urn:microsoft.com/office/officeart/2005/8/layout/lProcess2"/>
    <dgm:cxn modelId="{751DC194-11AC-4068-BA1C-4404C839BDBA}" srcId="{B28448BA-C9A8-43EB-A9DB-A0137196E3B9}" destId="{E12CEE09-DEBB-4435-B911-A40A12F7930D}" srcOrd="1" destOrd="0" parTransId="{A642C0CA-D97F-4EA3-928C-13F990F569A1}" sibTransId="{CF3DF39F-9248-4761-840A-28F131DA740D}"/>
    <dgm:cxn modelId="{CDF2CC16-ED87-4552-8B18-DAAA2A151437}" srcId="{B28448BA-C9A8-43EB-A9DB-A0137196E3B9}" destId="{91B14D9B-61DF-4421-AF43-318BB0021BDF}" srcOrd="2" destOrd="0" parTransId="{6B1A9D79-1E1A-438E-9974-41204E573EDC}" sibTransId="{5E874D73-6215-4109-909C-386CFCBBE123}"/>
    <dgm:cxn modelId="{0949B049-F928-4520-A037-C172C962E0C9}" srcId="{7D17D413-1C96-46A5-9E85-72C6636AE3C5}" destId="{A5325020-A43F-4DC5-B91A-865612236E1B}" srcOrd="1" destOrd="0" parTransId="{B397B1E6-BB15-4DF4-B38A-02A5DF7C7E5D}" sibTransId="{E5885318-4367-4D45-A1BC-C2768E0C5F2B}"/>
    <dgm:cxn modelId="{AEAFC059-FC9F-D149-94C9-7EFC6D8F7FBD}" type="presOf" srcId="{EA22DC01-B1C3-4425-86ED-5B66953397A8}" destId="{18B77C7D-672C-4358-9CA6-BD8FA6E2302A}" srcOrd="0" destOrd="0" presId="urn:microsoft.com/office/officeart/2005/8/layout/lProcess2"/>
    <dgm:cxn modelId="{08D59B68-F4A7-A74E-B354-5DECD98F6B09}" type="presOf" srcId="{63784350-6FB5-4F39-A0AA-A76D20385A1A}" destId="{6C9EBB1C-8DC1-467B-832A-DCA29AD54F62}" srcOrd="0" destOrd="0" presId="urn:microsoft.com/office/officeart/2005/8/layout/lProcess2"/>
    <dgm:cxn modelId="{2716293F-85C0-1B4E-A229-876D2FE8F323}" type="presOf" srcId="{A9A35E3D-01EA-46C6-AED8-865E91E9D6C9}" destId="{F0B767F2-4C7E-481B-967C-8FE0CB529397}" srcOrd="0" destOrd="0" presId="urn:microsoft.com/office/officeart/2005/8/layout/lProcess2"/>
    <dgm:cxn modelId="{D9E35F5C-9C04-4B00-BAD8-AD36F1DD39DE}" srcId="{7DAF4A99-25E1-44F9-90C0-EA66CF00B3B6}" destId="{7D17D413-1C96-46A5-9E85-72C6636AE3C5}" srcOrd="4" destOrd="0" parTransId="{91A59BF2-53A7-4244-ADC4-8913701DE4BA}" sibTransId="{06AA36B4-E14B-4E14-B273-C8197A0B582E}"/>
    <dgm:cxn modelId="{08D2FDF7-DE37-2045-8A15-A61B7F64A6AE}" type="presOf" srcId="{5FC74589-1769-4EB4-9E51-9D82632D2E02}" destId="{C1CD2EAA-2E66-4BDA-BB6E-F99B46E1B919}" srcOrd="0" destOrd="0" presId="urn:microsoft.com/office/officeart/2005/8/layout/lProcess2"/>
    <dgm:cxn modelId="{721BA034-D2BB-4F5E-AD28-4CD4B0B4FA35}" srcId="{7DAF4A99-25E1-44F9-90C0-EA66CF00B3B6}" destId="{B28448BA-C9A8-43EB-A9DB-A0137196E3B9}" srcOrd="0" destOrd="0" parTransId="{3A37FA3F-0269-460F-ACCD-01DD513605A2}" sibTransId="{20234B47-CD57-4C94-B27A-16836C4AA9A8}"/>
    <dgm:cxn modelId="{E39A2E7D-4B01-443C-A093-8728A9F528A1}" srcId="{7DAF4A99-25E1-44F9-90C0-EA66CF00B3B6}" destId="{A0A9AC20-5EC1-4862-BFC8-870928838544}" srcOrd="2" destOrd="0" parTransId="{69D52F25-6ACE-45DA-A9E8-1893E3A26C8C}" sibTransId="{FF5EAA6B-D3D9-4221-A79F-E9B4930D1CEF}"/>
    <dgm:cxn modelId="{3C8B8D22-AF74-DC4E-985C-D8F70C197659}" type="presOf" srcId="{A0A9AC20-5EC1-4862-BFC8-870928838544}" destId="{9A6AB0E7-12CE-4F4C-9194-CFD62AA0E26B}" srcOrd="0" destOrd="0" presId="urn:microsoft.com/office/officeart/2005/8/layout/lProcess2"/>
    <dgm:cxn modelId="{6DB72DBE-E82A-47EF-ACEA-E04B7B517F26}" srcId="{7DAF4A99-25E1-44F9-90C0-EA66CF00B3B6}" destId="{EA22DC01-B1C3-4425-86ED-5B66953397A8}" srcOrd="3" destOrd="0" parTransId="{5D0A80B1-3E50-448A-A64D-AD1355ED3022}" sibTransId="{A9D991C7-41FC-48B5-87C1-98EB407695FE}"/>
    <dgm:cxn modelId="{CDAE2543-0EE1-4B34-B52E-A8EEEA699492}" srcId="{7D17D413-1C96-46A5-9E85-72C6636AE3C5}" destId="{63784350-6FB5-4F39-A0AA-A76D20385A1A}" srcOrd="2" destOrd="0" parTransId="{02F99CF5-BE6F-4557-8BB4-68B7181CCBA5}" sibTransId="{E47CBEBB-6EFF-43F4-952B-B6C93B5E9493}"/>
    <dgm:cxn modelId="{D2E71B6A-2ED0-4063-83D4-B7F1634C0332}" srcId="{A0A9AC20-5EC1-4862-BFC8-870928838544}" destId="{5DA147F9-347F-4A9B-99C6-4679CBA742BD}" srcOrd="1" destOrd="0" parTransId="{0DD651B9-CD26-4B12-B47E-A345F5C781A5}" sibTransId="{A279CC5C-DF39-4624-BFA5-ADC04410EA91}"/>
    <dgm:cxn modelId="{08266ABF-E6C7-9042-8D0B-B0AA9574FA46}" type="presOf" srcId="{7D17D413-1C96-46A5-9E85-72C6636AE3C5}" destId="{34BAB90F-F3E5-4FFB-A339-2946D1CD0CCB}" srcOrd="1" destOrd="0" presId="urn:microsoft.com/office/officeart/2005/8/layout/lProcess2"/>
    <dgm:cxn modelId="{A3AD5971-082C-744C-8677-A0EE5A29758A}" type="presOf" srcId="{B28448BA-C9A8-43EB-A9DB-A0137196E3B9}" destId="{189EA2CD-99B4-4604-BDBC-34AEB91058A9}" srcOrd="1" destOrd="0" presId="urn:microsoft.com/office/officeart/2005/8/layout/lProcess2"/>
    <dgm:cxn modelId="{1151B3DC-BFA5-46C2-A674-0EE40A938C5A}" srcId="{A0A9AC20-5EC1-4862-BFC8-870928838544}" destId="{6856B0CF-FE68-485F-BF49-CA4A93F4F38C}" srcOrd="0" destOrd="0" parTransId="{B52856D9-283B-499D-AE83-3A1B0694F8DA}" sibTransId="{60145AD2-C0A0-4426-8839-F8800D94963F}"/>
    <dgm:cxn modelId="{425F89C9-115E-A949-B62F-EE76DBB82FB7}" type="presOf" srcId="{E9F388D8-C9C2-45F4-B532-779E8C2CB5E8}" destId="{D6B8C86D-B5C5-4707-BB1C-60E6EB9E4EBA}" srcOrd="0" destOrd="0" presId="urn:microsoft.com/office/officeart/2005/8/layout/lProcess2"/>
    <dgm:cxn modelId="{949C1227-CD83-3747-8426-0C8E1625D08F}" type="presOf" srcId="{7DAF4A99-25E1-44F9-90C0-EA66CF00B3B6}" destId="{5473F14B-8F21-412E-B8DE-EADF32D6F521}" srcOrd="0" destOrd="0" presId="urn:microsoft.com/office/officeart/2005/8/layout/lProcess2"/>
    <dgm:cxn modelId="{6F28918F-98C5-704A-B002-7B73D0588F52}" type="presOf" srcId="{7D17D413-1C96-46A5-9E85-72C6636AE3C5}" destId="{5A591EE2-4B7B-40DB-B051-D75F7BFEDDD6}" srcOrd="0" destOrd="0" presId="urn:microsoft.com/office/officeart/2005/8/layout/lProcess2"/>
    <dgm:cxn modelId="{1E6BCD96-9B50-F249-8EB3-0B905810C5CA}" type="presOf" srcId="{5DA147F9-347F-4A9B-99C6-4679CBA742BD}" destId="{02FBE83C-F7E3-4AC9-9A61-66BF67D7D8B6}" srcOrd="0" destOrd="0" presId="urn:microsoft.com/office/officeart/2005/8/layout/lProcess2"/>
    <dgm:cxn modelId="{69ECC011-E25D-F04F-A91F-90F103BA0D89}" type="presOf" srcId="{67EC18BA-DB21-4AAD-BE8A-067C85A9B73E}" destId="{80762C44-FA02-441A-8A8D-FC00E4F372F1}" srcOrd="0" destOrd="0" presId="urn:microsoft.com/office/officeart/2005/8/layout/lProcess2"/>
    <dgm:cxn modelId="{090367F2-2F9D-429E-8090-D374C3282399}" srcId="{EA22DC01-B1C3-4425-86ED-5B66953397A8}" destId="{67EC18BA-DB21-4AAD-BE8A-067C85A9B73E}" srcOrd="2" destOrd="0" parTransId="{8918E5B2-4513-4EC4-8164-E88158F78E11}" sibTransId="{FAC02AF5-6F72-4EED-98CA-D68C7F3B5D5A}"/>
    <dgm:cxn modelId="{CAB83EC6-1402-C04E-8CA4-EE86122C30C8}" type="presOf" srcId="{5FC74589-1769-4EB4-9E51-9D82632D2E02}" destId="{727186A0-986E-40DF-85B7-ACC6191E0924}" srcOrd="1" destOrd="0" presId="urn:microsoft.com/office/officeart/2005/8/layout/lProcess2"/>
    <dgm:cxn modelId="{335A5A0F-CFD3-1141-8281-2EEB18E85486}" type="presOf" srcId="{06D87D35-A66C-427C-B6DB-AF958D65D6B3}" destId="{1EC52667-0754-4666-9083-6E56A0F9B67B}" srcOrd="0" destOrd="0" presId="urn:microsoft.com/office/officeart/2005/8/layout/lProcess2"/>
    <dgm:cxn modelId="{5018CE96-E6CC-471E-9B9C-30F70F6B8CE7}" srcId="{7D17D413-1C96-46A5-9E85-72C6636AE3C5}" destId="{A9A35E3D-01EA-46C6-AED8-865E91E9D6C9}" srcOrd="0" destOrd="0" parTransId="{0C34515A-9947-4AC4-8E07-6D77FB8F1E95}" sibTransId="{3C0EBF76-BD27-4964-B79F-79CC6413DFD1}"/>
    <dgm:cxn modelId="{B37CC65A-88AB-BF44-8085-BC386BB0F081}" type="presOf" srcId="{E12CEE09-DEBB-4435-B911-A40A12F7930D}" destId="{20F65450-B565-4F6E-8CBD-65CD2502E3B0}" srcOrd="0" destOrd="0" presId="urn:microsoft.com/office/officeart/2005/8/layout/lProcess2"/>
    <dgm:cxn modelId="{53D00FBE-0B8C-44B8-BD7B-FF723D810987}" srcId="{EA22DC01-B1C3-4425-86ED-5B66953397A8}" destId="{BC15291E-510A-4A20-8D69-B0F2ACBA3CC6}" srcOrd="0" destOrd="0" parTransId="{DDAF1636-99A0-4E4C-BF8B-7A50EC838E24}" sibTransId="{25F65FF3-A145-4450-BC4A-2BD6189C0F89}"/>
    <dgm:cxn modelId="{03033C8E-546A-4636-B996-DCA3A7F5D692}" srcId="{A0A9AC20-5EC1-4862-BFC8-870928838544}" destId="{06D87D35-A66C-427C-B6DB-AF958D65D6B3}" srcOrd="2" destOrd="0" parTransId="{9A4B31E9-014C-4B63-A219-5A63A8ACB829}" sibTransId="{AC1F3899-4696-4923-97F3-8D3FBB96254A}"/>
    <dgm:cxn modelId="{E0368062-4B61-7842-962F-33F6652BEFEE}" type="presOf" srcId="{A5325020-A43F-4DC5-B91A-865612236E1B}" destId="{6F277C00-29F7-4ECD-8C97-37788C7BA770}" srcOrd="0" destOrd="0" presId="urn:microsoft.com/office/officeart/2005/8/layout/lProcess2"/>
    <dgm:cxn modelId="{050916E8-3B25-064D-BC1F-1E818546D0DF}" type="presOf" srcId="{B28448BA-C9A8-43EB-A9DB-A0137196E3B9}" destId="{F5FB40AB-A8F0-43CC-AED2-A0B6D3491F03}" srcOrd="0" destOrd="0" presId="urn:microsoft.com/office/officeart/2005/8/layout/lProcess2"/>
    <dgm:cxn modelId="{2DC4A342-09C0-D641-B587-ECCB7D82CFE2}" type="presOf" srcId="{EA22DC01-B1C3-4425-86ED-5B66953397A8}" destId="{AB95B1F2-DB60-4BC5-81D3-1FA274FF69C7}" srcOrd="1" destOrd="0" presId="urn:microsoft.com/office/officeart/2005/8/layout/lProcess2"/>
    <dgm:cxn modelId="{143123AF-3CE1-3E43-9024-D82F655E7E9E}" type="presOf" srcId="{91B14D9B-61DF-4421-AF43-318BB0021BDF}" destId="{80F88CB8-4B64-4172-B897-E8F8383812F7}" srcOrd="0" destOrd="0" presId="urn:microsoft.com/office/officeart/2005/8/layout/lProcess2"/>
    <dgm:cxn modelId="{82DDA713-27BD-4D4B-B30D-0955B4481A85}" type="presOf" srcId="{FF0CDCCC-6F78-4064-A419-5EC5C753206F}" destId="{EB498954-62A4-422D-9DE3-1FA74DD1D37F}" srcOrd="0" destOrd="0" presId="urn:microsoft.com/office/officeart/2005/8/layout/lProcess2"/>
    <dgm:cxn modelId="{EA2FD3B8-722B-4877-B8F1-EEA7710C1B84}" srcId="{7DAF4A99-25E1-44F9-90C0-EA66CF00B3B6}" destId="{5FC74589-1769-4EB4-9E51-9D82632D2E02}" srcOrd="1" destOrd="0" parTransId="{4D0CCF7E-4481-42D2-95B3-0CB4029368E1}" sibTransId="{8EB806C9-A9BC-450F-B9C3-AC2ED6D3AF68}"/>
    <dgm:cxn modelId="{11AB67EA-9190-C14A-9FA8-88CE00255516}" type="presParOf" srcId="{5473F14B-8F21-412E-B8DE-EADF32D6F521}" destId="{C0D74A84-CA9B-4A55-82D3-C4473BCAB74F}" srcOrd="0" destOrd="0" presId="urn:microsoft.com/office/officeart/2005/8/layout/lProcess2"/>
    <dgm:cxn modelId="{E04B40D2-DF55-A543-8654-A4AE4E279DF1}" type="presParOf" srcId="{C0D74A84-CA9B-4A55-82D3-C4473BCAB74F}" destId="{F5FB40AB-A8F0-43CC-AED2-A0B6D3491F03}" srcOrd="0" destOrd="0" presId="urn:microsoft.com/office/officeart/2005/8/layout/lProcess2"/>
    <dgm:cxn modelId="{DCE1DD30-88FF-494C-9CBA-CFE52716F748}" type="presParOf" srcId="{C0D74A84-CA9B-4A55-82D3-C4473BCAB74F}" destId="{189EA2CD-99B4-4604-BDBC-34AEB91058A9}" srcOrd="1" destOrd="0" presId="urn:microsoft.com/office/officeart/2005/8/layout/lProcess2"/>
    <dgm:cxn modelId="{ACD4F2A9-DF1E-E749-B25A-3400A4078AB9}" type="presParOf" srcId="{C0D74A84-CA9B-4A55-82D3-C4473BCAB74F}" destId="{051CD919-C14E-4FF7-A82B-674D57B30AF8}" srcOrd="2" destOrd="0" presId="urn:microsoft.com/office/officeart/2005/8/layout/lProcess2"/>
    <dgm:cxn modelId="{8BC2788E-B26C-D04B-B334-2A0DF87BAA28}" type="presParOf" srcId="{051CD919-C14E-4FF7-A82B-674D57B30AF8}" destId="{151EFC3A-4B26-48D8-87A4-D28DC0264B02}" srcOrd="0" destOrd="0" presId="urn:microsoft.com/office/officeart/2005/8/layout/lProcess2"/>
    <dgm:cxn modelId="{41EB212E-D076-114B-9216-E737F4C16786}" type="presParOf" srcId="{151EFC3A-4B26-48D8-87A4-D28DC0264B02}" destId="{D6B8C86D-B5C5-4707-BB1C-60E6EB9E4EBA}" srcOrd="0" destOrd="0" presId="urn:microsoft.com/office/officeart/2005/8/layout/lProcess2"/>
    <dgm:cxn modelId="{1A28501A-33E4-7541-AE5C-2E56F1CB84CE}" type="presParOf" srcId="{151EFC3A-4B26-48D8-87A4-D28DC0264B02}" destId="{FEA7308F-F292-4734-BC92-11C7BB5AF5E5}" srcOrd="1" destOrd="0" presId="urn:microsoft.com/office/officeart/2005/8/layout/lProcess2"/>
    <dgm:cxn modelId="{7AD8221F-260A-044B-95DC-BF612ECA3AEB}" type="presParOf" srcId="{151EFC3A-4B26-48D8-87A4-D28DC0264B02}" destId="{20F65450-B565-4F6E-8CBD-65CD2502E3B0}" srcOrd="2" destOrd="0" presId="urn:microsoft.com/office/officeart/2005/8/layout/lProcess2"/>
    <dgm:cxn modelId="{B3E94583-2962-BF4C-B526-41171230250A}" type="presParOf" srcId="{151EFC3A-4B26-48D8-87A4-D28DC0264B02}" destId="{1943ED51-E95A-4F6E-A717-80400DEEEE20}" srcOrd="3" destOrd="0" presId="urn:microsoft.com/office/officeart/2005/8/layout/lProcess2"/>
    <dgm:cxn modelId="{D6A8BCEA-EAE1-5347-A8C2-0F0059774BEC}" type="presParOf" srcId="{151EFC3A-4B26-48D8-87A4-D28DC0264B02}" destId="{80F88CB8-4B64-4172-B897-E8F8383812F7}" srcOrd="4" destOrd="0" presId="urn:microsoft.com/office/officeart/2005/8/layout/lProcess2"/>
    <dgm:cxn modelId="{6358EFDE-89A0-5F4D-A97B-92E7C5AE05B3}" type="presParOf" srcId="{5473F14B-8F21-412E-B8DE-EADF32D6F521}" destId="{DC9EA69A-B885-4DA4-818F-1748672594CF}" srcOrd="1" destOrd="0" presId="urn:microsoft.com/office/officeart/2005/8/layout/lProcess2"/>
    <dgm:cxn modelId="{31454637-A15F-744B-AAC1-4B3C8FDBE54B}" type="presParOf" srcId="{5473F14B-8F21-412E-B8DE-EADF32D6F521}" destId="{3A6F3D38-6FA6-469E-B3C3-234BD62E4CCA}" srcOrd="2" destOrd="0" presId="urn:microsoft.com/office/officeart/2005/8/layout/lProcess2"/>
    <dgm:cxn modelId="{78A3F33E-0A89-4148-84E1-8FB9497BCACB}" type="presParOf" srcId="{3A6F3D38-6FA6-469E-B3C3-234BD62E4CCA}" destId="{C1CD2EAA-2E66-4BDA-BB6E-F99B46E1B919}" srcOrd="0" destOrd="0" presId="urn:microsoft.com/office/officeart/2005/8/layout/lProcess2"/>
    <dgm:cxn modelId="{5CE2443B-C8DD-264F-9A4A-6A190BF328F5}" type="presParOf" srcId="{3A6F3D38-6FA6-469E-B3C3-234BD62E4CCA}" destId="{727186A0-986E-40DF-85B7-ACC6191E0924}" srcOrd="1" destOrd="0" presId="urn:microsoft.com/office/officeart/2005/8/layout/lProcess2"/>
    <dgm:cxn modelId="{E5E205C5-39A9-9D49-9587-4C2B5348DD15}" type="presParOf" srcId="{3A6F3D38-6FA6-469E-B3C3-234BD62E4CCA}" destId="{F4329E4E-5431-4760-B147-9E77700EF61A}" srcOrd="2" destOrd="0" presId="urn:microsoft.com/office/officeart/2005/8/layout/lProcess2"/>
    <dgm:cxn modelId="{5EF1E937-B7B8-DA4E-9915-299115503F10}" type="presParOf" srcId="{F4329E4E-5431-4760-B147-9E77700EF61A}" destId="{B5C22EF8-EBFA-4704-BF77-C1B26E178B0D}" srcOrd="0" destOrd="0" presId="urn:microsoft.com/office/officeart/2005/8/layout/lProcess2"/>
    <dgm:cxn modelId="{16C06F65-F0C3-1F47-BCF5-05AE7D2DBE5E}" type="presParOf" srcId="{B5C22EF8-EBFA-4704-BF77-C1B26E178B0D}" destId="{EFE71110-9F14-440A-945D-9BFF90054013}" srcOrd="0" destOrd="0" presId="urn:microsoft.com/office/officeart/2005/8/layout/lProcess2"/>
    <dgm:cxn modelId="{43108273-DC66-F349-93D1-00304141336F}" type="presParOf" srcId="{B5C22EF8-EBFA-4704-BF77-C1B26E178B0D}" destId="{35EA0CEB-E637-4D3C-96EF-C8D3B04060F2}" srcOrd="1" destOrd="0" presId="urn:microsoft.com/office/officeart/2005/8/layout/lProcess2"/>
    <dgm:cxn modelId="{AD87401F-F465-9E4B-8F34-6C13078A42AE}" type="presParOf" srcId="{B5C22EF8-EBFA-4704-BF77-C1B26E178B0D}" destId="{9E190C18-AEDE-45E1-8A46-924B1190ACB6}" srcOrd="2" destOrd="0" presId="urn:microsoft.com/office/officeart/2005/8/layout/lProcess2"/>
    <dgm:cxn modelId="{E52E6A8D-3154-CB46-BB93-2873C6549ADE}" type="presParOf" srcId="{B5C22EF8-EBFA-4704-BF77-C1B26E178B0D}" destId="{1E1AD27B-2438-4D0B-AB02-AF912F764D09}" srcOrd="3" destOrd="0" presId="urn:microsoft.com/office/officeart/2005/8/layout/lProcess2"/>
    <dgm:cxn modelId="{4E6B2198-420D-1A41-9B50-CABF58B9AC4A}" type="presParOf" srcId="{B5C22EF8-EBFA-4704-BF77-C1B26E178B0D}" destId="{EB498954-62A4-422D-9DE3-1FA74DD1D37F}" srcOrd="4" destOrd="0" presId="urn:microsoft.com/office/officeart/2005/8/layout/lProcess2"/>
    <dgm:cxn modelId="{895719DF-88B3-8F48-96B8-724630AC0DBA}" type="presParOf" srcId="{5473F14B-8F21-412E-B8DE-EADF32D6F521}" destId="{BB3C6D49-326B-48DE-AC1D-9DC877BB01DD}" srcOrd="3" destOrd="0" presId="urn:microsoft.com/office/officeart/2005/8/layout/lProcess2"/>
    <dgm:cxn modelId="{0173D5BC-6268-5D43-B92E-5F539C5EE5F9}" type="presParOf" srcId="{5473F14B-8F21-412E-B8DE-EADF32D6F521}" destId="{EF090B29-38A2-4F08-90FA-7BB67BE8B3E2}" srcOrd="4" destOrd="0" presId="urn:microsoft.com/office/officeart/2005/8/layout/lProcess2"/>
    <dgm:cxn modelId="{A132C7C1-9B71-A04B-A141-FD7F2D5F7F55}" type="presParOf" srcId="{EF090B29-38A2-4F08-90FA-7BB67BE8B3E2}" destId="{9A6AB0E7-12CE-4F4C-9194-CFD62AA0E26B}" srcOrd="0" destOrd="0" presId="urn:microsoft.com/office/officeart/2005/8/layout/lProcess2"/>
    <dgm:cxn modelId="{204DE157-E93B-B94C-953C-A57D983746EE}" type="presParOf" srcId="{EF090B29-38A2-4F08-90FA-7BB67BE8B3E2}" destId="{4735A497-84C1-49AD-B2D7-A0E2E20F2536}" srcOrd="1" destOrd="0" presId="urn:microsoft.com/office/officeart/2005/8/layout/lProcess2"/>
    <dgm:cxn modelId="{0EF76CAB-6C7D-6C41-8A1F-E9329B8FCCBC}" type="presParOf" srcId="{EF090B29-38A2-4F08-90FA-7BB67BE8B3E2}" destId="{5235814C-D240-476B-A6EA-F820ADA9F290}" srcOrd="2" destOrd="0" presId="urn:microsoft.com/office/officeart/2005/8/layout/lProcess2"/>
    <dgm:cxn modelId="{26F23191-F065-8B48-9F80-5E9ABCDDF433}" type="presParOf" srcId="{5235814C-D240-476B-A6EA-F820ADA9F290}" destId="{F8C87951-0BEC-442E-BD13-E67FB71AC42B}" srcOrd="0" destOrd="0" presId="urn:microsoft.com/office/officeart/2005/8/layout/lProcess2"/>
    <dgm:cxn modelId="{FDB5E874-B472-C84C-B2A7-9E11340E0EFC}" type="presParOf" srcId="{F8C87951-0BEC-442E-BD13-E67FB71AC42B}" destId="{DECF7DEE-4FD4-4CE5-AEDF-10353AC11531}" srcOrd="0" destOrd="0" presId="urn:microsoft.com/office/officeart/2005/8/layout/lProcess2"/>
    <dgm:cxn modelId="{B4CF8A5E-1CBB-AC4C-840E-DA52C8055A98}" type="presParOf" srcId="{F8C87951-0BEC-442E-BD13-E67FB71AC42B}" destId="{739A0DE6-D28A-493F-A1CB-4B3CCAC72873}" srcOrd="1" destOrd="0" presId="urn:microsoft.com/office/officeart/2005/8/layout/lProcess2"/>
    <dgm:cxn modelId="{E8F89E22-376C-7548-8EE9-DC5417694656}" type="presParOf" srcId="{F8C87951-0BEC-442E-BD13-E67FB71AC42B}" destId="{02FBE83C-F7E3-4AC9-9A61-66BF67D7D8B6}" srcOrd="2" destOrd="0" presId="urn:microsoft.com/office/officeart/2005/8/layout/lProcess2"/>
    <dgm:cxn modelId="{938B8CAC-B055-B745-853E-DC39131A7792}" type="presParOf" srcId="{F8C87951-0BEC-442E-BD13-E67FB71AC42B}" destId="{87C5B8B3-4388-4867-AA6C-4B2D717EAAF2}" srcOrd="3" destOrd="0" presId="urn:microsoft.com/office/officeart/2005/8/layout/lProcess2"/>
    <dgm:cxn modelId="{D0232DA7-C114-EF41-A40E-28E8D124ADCC}" type="presParOf" srcId="{F8C87951-0BEC-442E-BD13-E67FB71AC42B}" destId="{1EC52667-0754-4666-9083-6E56A0F9B67B}" srcOrd="4" destOrd="0" presId="urn:microsoft.com/office/officeart/2005/8/layout/lProcess2"/>
    <dgm:cxn modelId="{8D56AB3F-5C9B-E347-9676-18B24290B08C}" type="presParOf" srcId="{5473F14B-8F21-412E-B8DE-EADF32D6F521}" destId="{9C67C073-8031-4FB8-83D0-BB3987979FB7}" srcOrd="5" destOrd="0" presId="urn:microsoft.com/office/officeart/2005/8/layout/lProcess2"/>
    <dgm:cxn modelId="{4E07341D-2EFF-F840-93A3-2350E98234A7}" type="presParOf" srcId="{5473F14B-8F21-412E-B8DE-EADF32D6F521}" destId="{3D53649F-3A9D-48AC-B3B4-F9359FF49907}" srcOrd="6" destOrd="0" presId="urn:microsoft.com/office/officeart/2005/8/layout/lProcess2"/>
    <dgm:cxn modelId="{DFE07D92-BB14-374F-99E0-8A93F204EF21}" type="presParOf" srcId="{3D53649F-3A9D-48AC-B3B4-F9359FF49907}" destId="{18B77C7D-672C-4358-9CA6-BD8FA6E2302A}" srcOrd="0" destOrd="0" presId="urn:microsoft.com/office/officeart/2005/8/layout/lProcess2"/>
    <dgm:cxn modelId="{EA260086-562B-6A46-A968-8A8BF2273A41}" type="presParOf" srcId="{3D53649F-3A9D-48AC-B3B4-F9359FF49907}" destId="{AB95B1F2-DB60-4BC5-81D3-1FA274FF69C7}" srcOrd="1" destOrd="0" presId="urn:microsoft.com/office/officeart/2005/8/layout/lProcess2"/>
    <dgm:cxn modelId="{C97114FB-35BC-B84C-A768-540ED7D5E3E4}" type="presParOf" srcId="{3D53649F-3A9D-48AC-B3B4-F9359FF49907}" destId="{9D4EF955-0664-47BE-890F-75DA470A2A2E}" srcOrd="2" destOrd="0" presId="urn:microsoft.com/office/officeart/2005/8/layout/lProcess2"/>
    <dgm:cxn modelId="{C8F90576-A3F3-C74D-9FE3-34796CA345DC}" type="presParOf" srcId="{9D4EF955-0664-47BE-890F-75DA470A2A2E}" destId="{CCD58064-6258-410C-B1E0-023DF3946A43}" srcOrd="0" destOrd="0" presId="urn:microsoft.com/office/officeart/2005/8/layout/lProcess2"/>
    <dgm:cxn modelId="{7BEEDE5F-5493-C64F-B6E9-0CFC7D3F2745}" type="presParOf" srcId="{CCD58064-6258-410C-B1E0-023DF3946A43}" destId="{204F3481-2F4C-45A5-A0A1-C088684F0126}" srcOrd="0" destOrd="0" presId="urn:microsoft.com/office/officeart/2005/8/layout/lProcess2"/>
    <dgm:cxn modelId="{763E0D57-B986-D84D-B3E7-46CF5EDD12AD}" type="presParOf" srcId="{CCD58064-6258-410C-B1E0-023DF3946A43}" destId="{B768FAA9-E2C4-4A6B-82D8-EF54C53E14D8}" srcOrd="1" destOrd="0" presId="urn:microsoft.com/office/officeart/2005/8/layout/lProcess2"/>
    <dgm:cxn modelId="{7D0DA745-4D5C-5346-8BE5-C9D4E4ABED7E}" type="presParOf" srcId="{CCD58064-6258-410C-B1E0-023DF3946A43}" destId="{0F3CAB81-CF76-498F-9619-BAF8144FA3C3}" srcOrd="2" destOrd="0" presId="urn:microsoft.com/office/officeart/2005/8/layout/lProcess2"/>
    <dgm:cxn modelId="{9FD14E2F-0582-C24E-9944-9F9358D16A28}" type="presParOf" srcId="{CCD58064-6258-410C-B1E0-023DF3946A43}" destId="{0E0C811E-F3C5-4F24-A485-437F0C0EAD6A}" srcOrd="3" destOrd="0" presId="urn:microsoft.com/office/officeart/2005/8/layout/lProcess2"/>
    <dgm:cxn modelId="{40B2CBD1-3CDE-EA48-A742-7FF2D2BD042F}" type="presParOf" srcId="{CCD58064-6258-410C-B1E0-023DF3946A43}" destId="{80762C44-FA02-441A-8A8D-FC00E4F372F1}" srcOrd="4" destOrd="0" presId="urn:microsoft.com/office/officeart/2005/8/layout/lProcess2"/>
    <dgm:cxn modelId="{8FB4961C-ABD7-E643-9236-8D0E1EAD8CFE}" type="presParOf" srcId="{5473F14B-8F21-412E-B8DE-EADF32D6F521}" destId="{1EEF13C7-AF43-4380-A8A5-F72A5D476D05}" srcOrd="7" destOrd="0" presId="urn:microsoft.com/office/officeart/2005/8/layout/lProcess2"/>
    <dgm:cxn modelId="{0DFC117A-0359-AA42-9124-45FFADD13272}" type="presParOf" srcId="{5473F14B-8F21-412E-B8DE-EADF32D6F521}" destId="{0618492F-D453-4601-9C36-8CE6AA153D1B}" srcOrd="8" destOrd="0" presId="urn:microsoft.com/office/officeart/2005/8/layout/lProcess2"/>
    <dgm:cxn modelId="{4E2F3BC9-6DFD-9241-9A40-95896F7AC85C}" type="presParOf" srcId="{0618492F-D453-4601-9C36-8CE6AA153D1B}" destId="{5A591EE2-4B7B-40DB-B051-D75F7BFEDDD6}" srcOrd="0" destOrd="0" presId="urn:microsoft.com/office/officeart/2005/8/layout/lProcess2"/>
    <dgm:cxn modelId="{36D398D5-B2FC-E54B-9A0F-D951DAF09FA8}" type="presParOf" srcId="{0618492F-D453-4601-9C36-8CE6AA153D1B}" destId="{34BAB90F-F3E5-4FFB-A339-2946D1CD0CCB}" srcOrd="1" destOrd="0" presId="urn:microsoft.com/office/officeart/2005/8/layout/lProcess2"/>
    <dgm:cxn modelId="{91A37FF1-5602-7944-9D8A-6F687AD1C444}" type="presParOf" srcId="{0618492F-D453-4601-9C36-8CE6AA153D1B}" destId="{BA794F96-F89B-483A-BF3A-9118CA9CCDA4}" srcOrd="2" destOrd="0" presId="urn:microsoft.com/office/officeart/2005/8/layout/lProcess2"/>
    <dgm:cxn modelId="{AA1C0FC2-CDFC-114C-AE2A-C227A73D65B0}" type="presParOf" srcId="{BA794F96-F89B-483A-BF3A-9118CA9CCDA4}" destId="{76BCF6F8-619E-4477-AF5E-3CC45345624F}" srcOrd="0" destOrd="0" presId="urn:microsoft.com/office/officeart/2005/8/layout/lProcess2"/>
    <dgm:cxn modelId="{FF6D9BFD-B79A-9647-95E8-61061C1FA4E3}" type="presParOf" srcId="{76BCF6F8-619E-4477-AF5E-3CC45345624F}" destId="{F0B767F2-4C7E-481B-967C-8FE0CB529397}" srcOrd="0" destOrd="0" presId="urn:microsoft.com/office/officeart/2005/8/layout/lProcess2"/>
    <dgm:cxn modelId="{4EDCBE39-4F83-D946-921D-936DE5233FC6}" type="presParOf" srcId="{76BCF6F8-619E-4477-AF5E-3CC45345624F}" destId="{B342BD1C-A54C-4F1C-A099-03A03E61088D}" srcOrd="1" destOrd="0" presId="urn:microsoft.com/office/officeart/2005/8/layout/lProcess2"/>
    <dgm:cxn modelId="{5A7F9CCB-1B2C-5B4C-AA50-96B4DD5B202A}" type="presParOf" srcId="{76BCF6F8-619E-4477-AF5E-3CC45345624F}" destId="{6F277C00-29F7-4ECD-8C97-37788C7BA770}" srcOrd="2" destOrd="0" presId="urn:microsoft.com/office/officeart/2005/8/layout/lProcess2"/>
    <dgm:cxn modelId="{864C99D1-4029-9847-B077-4FFF433EB80D}" type="presParOf" srcId="{76BCF6F8-619E-4477-AF5E-3CC45345624F}" destId="{3945A699-1DD4-41EF-B849-687FF56CB987}" srcOrd="3" destOrd="0" presId="urn:microsoft.com/office/officeart/2005/8/layout/lProcess2"/>
    <dgm:cxn modelId="{F5CBF7A1-658F-5F40-9424-219D6C524A55}" type="presParOf" srcId="{76BCF6F8-619E-4477-AF5E-3CC45345624F}" destId="{6C9EBB1C-8DC1-467B-832A-DCA29AD54F6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DAF4A99-25E1-44F9-90C0-EA66CF00B3B6}"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n-US"/>
        </a:p>
      </dgm:t>
    </dgm:pt>
    <dgm:pt modelId="{B28448BA-C9A8-43EB-A9DB-A0137196E3B9}">
      <dgm:prSet phldrT="[Text]" custT="1"/>
      <dgm:spPr/>
      <dgm:t>
        <a:bodyPr/>
        <a:lstStyle/>
        <a:p>
          <a:r>
            <a:rPr lang="en-US" sz="1800" b="1" dirty="0" smtClean="0">
              <a:solidFill>
                <a:srgbClr val="0000FF"/>
              </a:solidFill>
            </a:rPr>
            <a:t>System-Level Reproducibility</a:t>
          </a:r>
          <a:endParaRPr lang="en-US" sz="1800" b="1" dirty="0">
            <a:solidFill>
              <a:srgbClr val="0000FF"/>
            </a:solidFill>
          </a:endParaRPr>
        </a:p>
      </dgm:t>
    </dgm:pt>
    <dgm:pt modelId="{3A37FA3F-0269-460F-ACCD-01DD513605A2}" type="parTrans" cxnId="{721BA034-D2BB-4F5E-AD28-4CD4B0B4FA35}">
      <dgm:prSet/>
      <dgm:spPr/>
      <dgm:t>
        <a:bodyPr/>
        <a:lstStyle/>
        <a:p>
          <a:endParaRPr lang="en-US"/>
        </a:p>
      </dgm:t>
    </dgm:pt>
    <dgm:pt modelId="{20234B47-CD57-4C94-B27A-16836C4AA9A8}" type="sibTrans" cxnId="{721BA034-D2BB-4F5E-AD28-4CD4B0B4FA35}">
      <dgm:prSet/>
      <dgm:spPr/>
      <dgm:t>
        <a:bodyPr/>
        <a:lstStyle/>
        <a:p>
          <a:endParaRPr lang="en-US"/>
        </a:p>
      </dgm:t>
    </dgm:pt>
    <dgm:pt modelId="{E9F388D8-C9C2-45F4-B532-779E8C2CB5E8}">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err="1" smtClean="0">
              <a:latin typeface="Calibri" pitchFamily="34" charset="0"/>
              <a:cs typeface="Calibri" pitchFamily="34" charset="0"/>
            </a:rPr>
            <a:t>Reprozip</a:t>
          </a:r>
          <a:endParaRPr lang="en-US" sz="1800" dirty="0">
            <a:latin typeface="Calibri" pitchFamily="34" charset="0"/>
            <a:cs typeface="Calibri" pitchFamily="34" charset="0"/>
          </a:endParaRPr>
        </a:p>
      </dgm:t>
    </dgm:pt>
    <dgm:pt modelId="{F2F7FB25-05F2-4ED0-B376-8372ACCE43FB}" type="parTrans" cxnId="{95C3269C-8E66-454E-90E4-64EBD4DB49A5}">
      <dgm:prSet/>
      <dgm:spPr/>
      <dgm:t>
        <a:bodyPr/>
        <a:lstStyle/>
        <a:p>
          <a:endParaRPr lang="en-US"/>
        </a:p>
      </dgm:t>
    </dgm:pt>
    <dgm:pt modelId="{1AE97BAD-F576-4336-A510-388E6942CDAC}" type="sibTrans" cxnId="{95C3269C-8E66-454E-90E4-64EBD4DB49A5}">
      <dgm:prSet/>
      <dgm:spPr/>
      <dgm:t>
        <a:bodyPr/>
        <a:lstStyle/>
        <a:p>
          <a:endParaRPr lang="en-US"/>
        </a:p>
      </dgm:t>
    </dgm:pt>
    <dgm:pt modelId="{E12CEE09-DEBB-4435-B911-A40A12F7930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smtClean="0">
              <a:latin typeface="Calibri" pitchFamily="34" charset="0"/>
              <a:cs typeface="Calibri" pitchFamily="34" charset="0"/>
            </a:rPr>
            <a:t>Burrito</a:t>
          </a:r>
          <a:endParaRPr lang="en-US" sz="1800" dirty="0">
            <a:latin typeface="Calibri" pitchFamily="34" charset="0"/>
            <a:cs typeface="Calibri" pitchFamily="34" charset="0"/>
          </a:endParaRPr>
        </a:p>
      </dgm:t>
    </dgm:pt>
    <dgm:pt modelId="{A642C0CA-D97F-4EA3-928C-13F990F569A1}" type="parTrans" cxnId="{751DC194-11AC-4068-BA1C-4404C839BDBA}">
      <dgm:prSet/>
      <dgm:spPr/>
      <dgm:t>
        <a:bodyPr/>
        <a:lstStyle/>
        <a:p>
          <a:endParaRPr lang="en-US"/>
        </a:p>
      </dgm:t>
    </dgm:pt>
    <dgm:pt modelId="{CF3DF39F-9248-4761-840A-28F131DA740D}" type="sibTrans" cxnId="{751DC194-11AC-4068-BA1C-4404C839BDBA}">
      <dgm:prSet/>
      <dgm:spPr/>
      <dgm:t>
        <a:bodyPr/>
        <a:lstStyle/>
        <a:p>
          <a:endParaRPr lang="en-US"/>
        </a:p>
      </dgm:t>
    </dgm:pt>
    <dgm:pt modelId="{5FC74589-1769-4EB4-9E51-9D82632D2E02}">
      <dgm:prSet phldrT="[Text]" custT="1"/>
      <dgm:spPr/>
      <dgm:t>
        <a:bodyPr/>
        <a:lstStyle/>
        <a:p>
          <a:r>
            <a:rPr lang="en-US" sz="1800" b="1" dirty="0" smtClean="0"/>
            <a:t>Scripting oriented Reproducibility</a:t>
          </a:r>
          <a:endParaRPr lang="en-US" sz="1800" b="1" dirty="0"/>
        </a:p>
      </dgm:t>
    </dgm:pt>
    <dgm:pt modelId="{4D0CCF7E-4481-42D2-95B3-0CB4029368E1}" type="parTrans" cxnId="{EA2FD3B8-722B-4877-B8F1-EEA7710C1B84}">
      <dgm:prSet/>
      <dgm:spPr/>
      <dgm:t>
        <a:bodyPr/>
        <a:lstStyle/>
        <a:p>
          <a:endParaRPr lang="en-US"/>
        </a:p>
      </dgm:t>
    </dgm:pt>
    <dgm:pt modelId="{8EB806C9-A9BC-450F-B9C3-AC2ED6D3AF68}" type="sibTrans" cxnId="{EA2FD3B8-722B-4877-B8F1-EEA7710C1B84}">
      <dgm:prSet/>
      <dgm:spPr/>
      <dgm:t>
        <a:bodyPr/>
        <a:lstStyle/>
        <a:p>
          <a:endParaRPr lang="en-US"/>
        </a:p>
      </dgm:t>
    </dgm:pt>
    <dgm:pt modelId="{B8FE7A32-1B20-4D46-8242-6C91907A490E}">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IPython</a:t>
          </a:r>
          <a:endParaRPr lang="en-US" sz="1800" dirty="0">
            <a:latin typeface="Calibri" pitchFamily="34" charset="0"/>
            <a:cs typeface="Calibri" pitchFamily="34" charset="0"/>
          </a:endParaRPr>
        </a:p>
      </dgm:t>
    </dgm:pt>
    <dgm:pt modelId="{86CD367E-951E-4F4B-BFC7-6603B931690A}" type="parTrans" cxnId="{35679A9F-A9C0-40B5-BA5C-B5D89AD516EE}">
      <dgm:prSet/>
      <dgm:spPr/>
      <dgm:t>
        <a:bodyPr/>
        <a:lstStyle/>
        <a:p>
          <a:endParaRPr lang="en-US"/>
        </a:p>
      </dgm:t>
    </dgm:pt>
    <dgm:pt modelId="{03DB6E86-A49B-4AF5-9791-CBACA4C5335D}" type="sibTrans" cxnId="{35679A9F-A9C0-40B5-BA5C-B5D89AD516EE}">
      <dgm:prSet/>
      <dgm:spPr/>
      <dgm:t>
        <a:bodyPr/>
        <a:lstStyle/>
        <a:p>
          <a:endParaRPr lang="en-US"/>
        </a:p>
      </dgm:t>
    </dgm:pt>
    <dgm:pt modelId="{EFD7AB2D-81E2-448E-B54E-4F3622AF7EF9}">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Knitr</a:t>
          </a:r>
          <a:endParaRPr lang="en-US" sz="1800" dirty="0">
            <a:latin typeface="Calibri" pitchFamily="34" charset="0"/>
            <a:cs typeface="Calibri" pitchFamily="34" charset="0"/>
          </a:endParaRPr>
        </a:p>
      </dgm:t>
    </dgm:pt>
    <dgm:pt modelId="{36574C9A-C9D9-41B3-A499-07AB4199CF7F}" type="parTrans" cxnId="{E8E1CBC2-E886-44D5-B930-C0A4D16118C4}">
      <dgm:prSet/>
      <dgm:spPr/>
      <dgm:t>
        <a:bodyPr/>
        <a:lstStyle/>
        <a:p>
          <a:endParaRPr lang="en-US"/>
        </a:p>
      </dgm:t>
    </dgm:pt>
    <dgm:pt modelId="{0FFBD1E1-7F1E-48F7-8092-88463CF1F65B}" type="sibTrans" cxnId="{E8E1CBC2-E886-44D5-B930-C0A4D16118C4}">
      <dgm:prSet/>
      <dgm:spPr/>
      <dgm:t>
        <a:bodyPr/>
        <a:lstStyle/>
        <a:p>
          <a:endParaRPr lang="en-US"/>
        </a:p>
      </dgm:t>
    </dgm:pt>
    <dgm:pt modelId="{A0A9AC20-5EC1-4862-BFC8-870928838544}">
      <dgm:prSet phldrT="[Text]" custT="1"/>
      <dgm:spPr/>
      <dgm:t>
        <a:bodyPr/>
        <a:lstStyle/>
        <a:p>
          <a:r>
            <a:rPr lang="en-US" sz="1800" b="1" dirty="0" smtClean="0"/>
            <a:t>Workflow oriented reproducibility</a:t>
          </a:r>
          <a:endParaRPr lang="en-US" sz="1800" b="1" dirty="0"/>
        </a:p>
      </dgm:t>
    </dgm:pt>
    <dgm:pt modelId="{69D52F25-6ACE-45DA-A9E8-1893E3A26C8C}" type="parTrans" cxnId="{E39A2E7D-4B01-443C-A093-8728A9F528A1}">
      <dgm:prSet/>
      <dgm:spPr/>
      <dgm:t>
        <a:bodyPr/>
        <a:lstStyle/>
        <a:p>
          <a:endParaRPr lang="en-US"/>
        </a:p>
      </dgm:t>
    </dgm:pt>
    <dgm:pt modelId="{FF5EAA6B-D3D9-4221-A79F-E9B4930D1CEF}" type="sibTrans" cxnId="{E39A2E7D-4B01-443C-A093-8728A9F528A1}">
      <dgm:prSet/>
      <dgm:spPr/>
      <dgm:t>
        <a:bodyPr/>
        <a:lstStyle/>
        <a:p>
          <a:endParaRPr lang="en-US"/>
        </a:p>
      </dgm:t>
    </dgm:pt>
    <dgm:pt modelId="{6856B0CF-FE68-485F-BF49-CA4A93F4F38C}">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smtClean="0">
              <a:latin typeface="Calibri" pitchFamily="34" charset="0"/>
              <a:cs typeface="Calibri" pitchFamily="34" charset="0"/>
            </a:rPr>
            <a:t>Galaxy</a:t>
          </a:r>
          <a:endParaRPr lang="en-US" sz="1800" dirty="0">
            <a:latin typeface="Calibri" pitchFamily="34" charset="0"/>
            <a:cs typeface="Calibri" pitchFamily="34" charset="0"/>
          </a:endParaRPr>
        </a:p>
      </dgm:t>
    </dgm:pt>
    <dgm:pt modelId="{B52856D9-283B-499D-AE83-3A1B0694F8DA}" type="parTrans" cxnId="{1151B3DC-BFA5-46C2-A674-0EE40A938C5A}">
      <dgm:prSet/>
      <dgm:spPr/>
      <dgm:t>
        <a:bodyPr/>
        <a:lstStyle/>
        <a:p>
          <a:endParaRPr lang="en-US"/>
        </a:p>
      </dgm:t>
    </dgm:pt>
    <dgm:pt modelId="{60145AD2-C0A0-4426-8839-F8800D94963F}" type="sibTrans" cxnId="{1151B3DC-BFA5-46C2-A674-0EE40A938C5A}">
      <dgm:prSet/>
      <dgm:spPr/>
      <dgm:t>
        <a:bodyPr/>
        <a:lstStyle/>
        <a:p>
          <a:endParaRPr lang="en-US"/>
        </a:p>
      </dgm:t>
    </dgm:pt>
    <dgm:pt modelId="{5DA147F9-347F-4A9B-99C6-4679CBA742BD}">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smtClean="0">
              <a:latin typeface="Calibri" pitchFamily="34" charset="0"/>
              <a:cs typeface="Calibri" pitchFamily="34" charset="0"/>
            </a:rPr>
            <a:t>Taverna</a:t>
          </a:r>
          <a:endParaRPr lang="en-US" sz="1800" dirty="0">
            <a:latin typeface="Calibri" pitchFamily="34" charset="0"/>
            <a:cs typeface="Calibri" pitchFamily="34" charset="0"/>
          </a:endParaRPr>
        </a:p>
      </dgm:t>
    </dgm:pt>
    <dgm:pt modelId="{0DD651B9-CD26-4B12-B47E-A345F5C781A5}" type="parTrans" cxnId="{D2E71B6A-2ED0-4063-83D4-B7F1634C0332}">
      <dgm:prSet/>
      <dgm:spPr/>
      <dgm:t>
        <a:bodyPr/>
        <a:lstStyle/>
        <a:p>
          <a:endParaRPr lang="en-US"/>
        </a:p>
      </dgm:t>
    </dgm:pt>
    <dgm:pt modelId="{A279CC5C-DF39-4624-BFA5-ADC04410EA91}" type="sibTrans" cxnId="{D2E71B6A-2ED0-4063-83D4-B7F1634C0332}">
      <dgm:prSet/>
      <dgm:spPr/>
      <dgm:t>
        <a:bodyPr/>
        <a:lstStyle/>
        <a:p>
          <a:endParaRPr lang="en-US"/>
        </a:p>
      </dgm:t>
    </dgm:pt>
    <dgm:pt modelId="{91B14D9B-61DF-4421-AF43-318BB0021BDF}">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smtClean="0">
              <a:latin typeface="Calibri" pitchFamily="34" charset="0"/>
              <a:cs typeface="Calibri" pitchFamily="34" charset="0"/>
            </a:rPr>
            <a:t>ES3</a:t>
          </a:r>
          <a:endParaRPr lang="en-US" sz="1800" dirty="0">
            <a:latin typeface="Calibri" pitchFamily="34" charset="0"/>
            <a:cs typeface="Calibri" pitchFamily="34" charset="0"/>
          </a:endParaRPr>
        </a:p>
      </dgm:t>
    </dgm:pt>
    <dgm:pt modelId="{6B1A9D79-1E1A-438E-9974-41204E573EDC}" type="parTrans" cxnId="{CDF2CC16-ED87-4552-8B18-DAAA2A151437}">
      <dgm:prSet/>
      <dgm:spPr/>
      <dgm:t>
        <a:bodyPr/>
        <a:lstStyle/>
        <a:p>
          <a:endParaRPr lang="en-US"/>
        </a:p>
      </dgm:t>
    </dgm:pt>
    <dgm:pt modelId="{5E874D73-6215-4109-909C-386CFCBBE123}" type="sibTrans" cxnId="{CDF2CC16-ED87-4552-8B18-DAAA2A151437}">
      <dgm:prSet/>
      <dgm:spPr/>
      <dgm:t>
        <a:bodyPr/>
        <a:lstStyle/>
        <a:p>
          <a:endParaRPr lang="en-US"/>
        </a:p>
      </dgm:t>
    </dgm:pt>
    <dgm:pt modelId="{FF0CDCCC-6F78-4064-A419-5EC5C753206F}">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IJulia</a:t>
          </a:r>
          <a:endParaRPr lang="en-US" sz="1800" dirty="0">
            <a:latin typeface="Calibri" pitchFamily="34" charset="0"/>
            <a:cs typeface="Calibri" pitchFamily="34" charset="0"/>
          </a:endParaRPr>
        </a:p>
      </dgm:t>
    </dgm:pt>
    <dgm:pt modelId="{C96EA5C7-A653-4A83-8F75-8585A07C9C8F}" type="parTrans" cxnId="{CD174D1A-F576-42A5-8360-9F1F6FB5C8D5}">
      <dgm:prSet/>
      <dgm:spPr/>
      <dgm:t>
        <a:bodyPr/>
        <a:lstStyle/>
        <a:p>
          <a:endParaRPr lang="en-US"/>
        </a:p>
      </dgm:t>
    </dgm:pt>
    <dgm:pt modelId="{8E668476-E60C-485B-B9C7-8F9496C26DF3}" type="sibTrans" cxnId="{CD174D1A-F576-42A5-8360-9F1F6FB5C8D5}">
      <dgm:prSet/>
      <dgm:spPr/>
      <dgm:t>
        <a:bodyPr/>
        <a:lstStyle/>
        <a:p>
          <a:endParaRPr lang="en-US"/>
        </a:p>
      </dgm:t>
    </dgm:pt>
    <dgm:pt modelId="{06D87D35-A66C-427C-B6DB-AF958D65D6B3}">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err="1" smtClean="0">
              <a:latin typeface="Calibri" pitchFamily="34" charset="0"/>
              <a:cs typeface="Calibri" pitchFamily="34" charset="0"/>
            </a:rPr>
            <a:t>Vistrails</a:t>
          </a:r>
          <a:endParaRPr lang="en-US" sz="1800" dirty="0">
            <a:latin typeface="Calibri" pitchFamily="34" charset="0"/>
            <a:cs typeface="Calibri" pitchFamily="34" charset="0"/>
          </a:endParaRPr>
        </a:p>
      </dgm:t>
    </dgm:pt>
    <dgm:pt modelId="{9A4B31E9-014C-4B63-A219-5A63A8ACB829}" type="parTrans" cxnId="{03033C8E-546A-4636-B996-DCA3A7F5D692}">
      <dgm:prSet/>
      <dgm:spPr/>
      <dgm:t>
        <a:bodyPr/>
        <a:lstStyle/>
        <a:p>
          <a:endParaRPr lang="en-US"/>
        </a:p>
      </dgm:t>
    </dgm:pt>
    <dgm:pt modelId="{AC1F3899-4696-4923-97F3-8D3FBB96254A}" type="sibTrans" cxnId="{03033C8E-546A-4636-B996-DCA3A7F5D692}">
      <dgm:prSet/>
      <dgm:spPr/>
      <dgm:t>
        <a:bodyPr/>
        <a:lstStyle/>
        <a:p>
          <a:endParaRPr lang="en-US"/>
        </a:p>
      </dgm:t>
    </dgm:pt>
    <dgm:pt modelId="{EA22DC01-B1C3-4425-86ED-5B66953397A8}">
      <dgm:prSet phldrT="[Text]" custT="1"/>
      <dgm:spPr/>
      <dgm:t>
        <a:bodyPr/>
        <a:lstStyle/>
        <a:p>
          <a:r>
            <a:rPr lang="en-US" sz="1800" b="1" dirty="0" smtClean="0"/>
            <a:t>Article Centered Reproducibility</a:t>
          </a:r>
          <a:endParaRPr lang="en-US" sz="1800" b="1" dirty="0"/>
        </a:p>
      </dgm:t>
    </dgm:pt>
    <dgm:pt modelId="{5D0A80B1-3E50-448A-A64D-AD1355ED3022}" type="parTrans" cxnId="{6DB72DBE-E82A-47EF-ACEA-E04B7B517F26}">
      <dgm:prSet/>
      <dgm:spPr/>
      <dgm:t>
        <a:bodyPr/>
        <a:lstStyle/>
        <a:p>
          <a:endParaRPr lang="en-US"/>
        </a:p>
      </dgm:t>
    </dgm:pt>
    <dgm:pt modelId="{A9D991C7-41FC-48B5-87C1-98EB407695FE}" type="sibTrans" cxnId="{6DB72DBE-E82A-47EF-ACEA-E04B7B517F26}">
      <dgm:prSet/>
      <dgm:spPr/>
      <dgm:t>
        <a:bodyPr/>
        <a:lstStyle/>
        <a:p>
          <a:endParaRPr lang="en-US"/>
        </a:p>
      </dgm:t>
    </dgm:pt>
    <dgm:pt modelId="{BC15291E-510A-4A20-8D69-B0F2ACBA3CC6}">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SOLE</a:t>
          </a:r>
          <a:endParaRPr lang="en-US" sz="1800" dirty="0">
            <a:latin typeface="Calibri" pitchFamily="34" charset="0"/>
            <a:cs typeface="Calibri" pitchFamily="34" charset="0"/>
          </a:endParaRPr>
        </a:p>
      </dgm:t>
    </dgm:pt>
    <dgm:pt modelId="{DDAF1636-99A0-4E4C-BF8B-7A50EC838E24}" type="parTrans" cxnId="{53D00FBE-0B8C-44B8-BD7B-FF723D810987}">
      <dgm:prSet/>
      <dgm:spPr/>
      <dgm:t>
        <a:bodyPr/>
        <a:lstStyle/>
        <a:p>
          <a:endParaRPr lang="en-US"/>
        </a:p>
      </dgm:t>
    </dgm:pt>
    <dgm:pt modelId="{25F65FF3-A145-4450-BC4A-2BD6189C0F89}" type="sibTrans" cxnId="{53D00FBE-0B8C-44B8-BD7B-FF723D810987}">
      <dgm:prSet/>
      <dgm:spPr/>
      <dgm:t>
        <a:bodyPr/>
        <a:lstStyle/>
        <a:p>
          <a:endParaRPr lang="en-US"/>
        </a:p>
      </dgm:t>
    </dgm:pt>
    <dgm:pt modelId="{86AB53FA-67D7-4EE7-8555-3EE8EB6FA4C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DEEP</a:t>
          </a:r>
          <a:endParaRPr lang="en-US" sz="1800" dirty="0">
            <a:latin typeface="Calibri" pitchFamily="34" charset="0"/>
            <a:cs typeface="Calibri" pitchFamily="34" charset="0"/>
          </a:endParaRPr>
        </a:p>
      </dgm:t>
    </dgm:pt>
    <dgm:pt modelId="{EA03EBDD-B26B-4044-993F-F3F8F5C83B54}" type="parTrans" cxnId="{6723F50B-AA47-4273-81EA-65E1F5EA34FA}">
      <dgm:prSet/>
      <dgm:spPr/>
      <dgm:t>
        <a:bodyPr/>
        <a:lstStyle/>
        <a:p>
          <a:endParaRPr lang="en-US"/>
        </a:p>
      </dgm:t>
    </dgm:pt>
    <dgm:pt modelId="{AD9FF113-925C-46F3-AC17-3E3C7A57FE37}" type="sibTrans" cxnId="{6723F50B-AA47-4273-81EA-65E1F5EA34FA}">
      <dgm:prSet/>
      <dgm:spPr/>
      <dgm:t>
        <a:bodyPr/>
        <a:lstStyle/>
        <a:p>
          <a:endParaRPr lang="en-US"/>
        </a:p>
      </dgm:t>
    </dgm:pt>
    <dgm:pt modelId="{67EC18BA-DB21-4AAD-BE8A-067C85A9B73E}">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SHARE</a:t>
          </a:r>
          <a:endParaRPr lang="en-US" sz="1800" dirty="0">
            <a:latin typeface="Calibri" pitchFamily="34" charset="0"/>
            <a:cs typeface="Calibri" pitchFamily="34" charset="0"/>
          </a:endParaRPr>
        </a:p>
      </dgm:t>
    </dgm:pt>
    <dgm:pt modelId="{8918E5B2-4513-4EC4-8164-E88158F78E11}" type="parTrans" cxnId="{090367F2-2F9D-429E-8090-D374C3282399}">
      <dgm:prSet/>
      <dgm:spPr/>
      <dgm:t>
        <a:bodyPr/>
        <a:lstStyle/>
        <a:p>
          <a:endParaRPr lang="en-US"/>
        </a:p>
      </dgm:t>
    </dgm:pt>
    <dgm:pt modelId="{FAC02AF5-6F72-4EED-98CA-D68C7F3B5D5A}" type="sibTrans" cxnId="{090367F2-2F9D-429E-8090-D374C3282399}">
      <dgm:prSet/>
      <dgm:spPr/>
      <dgm:t>
        <a:bodyPr/>
        <a:lstStyle/>
        <a:p>
          <a:endParaRPr lang="en-US"/>
        </a:p>
      </dgm:t>
    </dgm:pt>
    <dgm:pt modelId="{7D17D413-1C96-46A5-9E85-72C6636AE3C5}">
      <dgm:prSet phldrT="[Text]" custT="1"/>
      <dgm:spPr/>
      <dgm:t>
        <a:bodyPr/>
        <a:lstStyle/>
        <a:p>
          <a:r>
            <a:rPr lang="en-US" sz="1800" b="1" dirty="0" smtClean="0"/>
            <a:t>Investigation oriented Reproducibility</a:t>
          </a:r>
          <a:endParaRPr lang="en-US" sz="1800" b="1" dirty="0"/>
        </a:p>
      </dgm:t>
    </dgm:pt>
    <dgm:pt modelId="{91A59BF2-53A7-4244-ADC4-8913701DE4BA}" type="parTrans" cxnId="{D9E35F5C-9C04-4B00-BAD8-AD36F1DD39DE}">
      <dgm:prSet/>
      <dgm:spPr/>
      <dgm:t>
        <a:bodyPr/>
        <a:lstStyle/>
        <a:p>
          <a:endParaRPr lang="en-US"/>
        </a:p>
      </dgm:t>
    </dgm:pt>
    <dgm:pt modelId="{06AA36B4-E14B-4E14-B273-C8197A0B582E}" type="sibTrans" cxnId="{D9E35F5C-9C04-4B00-BAD8-AD36F1DD39DE}">
      <dgm:prSet/>
      <dgm:spPr/>
      <dgm:t>
        <a:bodyPr/>
        <a:lstStyle/>
        <a:p>
          <a:endParaRPr lang="en-US"/>
        </a:p>
      </dgm:t>
    </dgm:pt>
    <dgm:pt modelId="{A9A35E3D-01EA-46C6-AED8-865E91E9D6C9}">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smtClean="0">
              <a:latin typeface="Calibri" pitchFamily="34" charset="0"/>
              <a:cs typeface="Calibri" pitchFamily="34" charset="0"/>
            </a:rPr>
            <a:t>ISA</a:t>
          </a:r>
          <a:endParaRPr lang="en-US" sz="1800" dirty="0">
            <a:latin typeface="Calibri" pitchFamily="34" charset="0"/>
            <a:cs typeface="Calibri" pitchFamily="34" charset="0"/>
          </a:endParaRPr>
        </a:p>
      </dgm:t>
    </dgm:pt>
    <dgm:pt modelId="{0C34515A-9947-4AC4-8E07-6D77FB8F1E95}" type="parTrans" cxnId="{5018CE96-E6CC-471E-9B9C-30F70F6B8CE7}">
      <dgm:prSet/>
      <dgm:spPr/>
      <dgm:t>
        <a:bodyPr/>
        <a:lstStyle/>
        <a:p>
          <a:endParaRPr lang="en-US"/>
        </a:p>
      </dgm:t>
    </dgm:pt>
    <dgm:pt modelId="{3C0EBF76-BD27-4964-B79F-79CC6413DFD1}" type="sibTrans" cxnId="{5018CE96-E6CC-471E-9B9C-30F70F6B8CE7}">
      <dgm:prSet/>
      <dgm:spPr/>
      <dgm:t>
        <a:bodyPr/>
        <a:lstStyle/>
        <a:p>
          <a:endParaRPr lang="en-US"/>
        </a:p>
      </dgm:t>
    </dgm:pt>
    <dgm:pt modelId="{A5325020-A43F-4DC5-B91A-865612236E1B}">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smtClean="0">
              <a:latin typeface="Calibri" pitchFamily="34" charset="0"/>
              <a:cs typeface="Calibri" pitchFamily="34" charset="0"/>
            </a:rPr>
            <a:t>Research Object</a:t>
          </a:r>
          <a:endParaRPr lang="en-US" sz="1800" dirty="0">
            <a:latin typeface="Calibri" pitchFamily="34" charset="0"/>
            <a:cs typeface="Calibri" pitchFamily="34" charset="0"/>
          </a:endParaRPr>
        </a:p>
      </dgm:t>
    </dgm:pt>
    <dgm:pt modelId="{B397B1E6-BB15-4DF4-B38A-02A5DF7C7E5D}" type="parTrans" cxnId="{0949B049-F928-4520-A037-C172C962E0C9}">
      <dgm:prSet/>
      <dgm:spPr/>
      <dgm:t>
        <a:bodyPr/>
        <a:lstStyle/>
        <a:p>
          <a:endParaRPr lang="en-US"/>
        </a:p>
      </dgm:t>
    </dgm:pt>
    <dgm:pt modelId="{E5885318-4367-4D45-A1BC-C2768E0C5F2B}" type="sibTrans" cxnId="{0949B049-F928-4520-A037-C172C962E0C9}">
      <dgm:prSet/>
      <dgm:spPr/>
      <dgm:t>
        <a:bodyPr/>
        <a:lstStyle/>
        <a:p>
          <a:endParaRPr lang="en-US"/>
        </a:p>
      </dgm:t>
    </dgm:pt>
    <dgm:pt modelId="{63784350-6FB5-4F39-A0AA-A76D20385A1A}">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err="1" smtClean="0">
              <a:latin typeface="Calibri" pitchFamily="34" charset="0"/>
              <a:cs typeface="Calibri" pitchFamily="34" charset="0"/>
            </a:rPr>
            <a:t>FuGE</a:t>
          </a:r>
          <a:endParaRPr lang="en-US" sz="1800" dirty="0">
            <a:latin typeface="Calibri" pitchFamily="34" charset="0"/>
            <a:cs typeface="Calibri" pitchFamily="34" charset="0"/>
          </a:endParaRPr>
        </a:p>
      </dgm:t>
    </dgm:pt>
    <dgm:pt modelId="{02F99CF5-BE6F-4557-8BB4-68B7181CCBA5}" type="parTrans" cxnId="{CDAE2543-0EE1-4B34-B52E-A8EEEA699492}">
      <dgm:prSet/>
      <dgm:spPr/>
      <dgm:t>
        <a:bodyPr/>
        <a:lstStyle/>
        <a:p>
          <a:endParaRPr lang="en-US"/>
        </a:p>
      </dgm:t>
    </dgm:pt>
    <dgm:pt modelId="{E47CBEBB-6EFF-43F4-952B-B6C93B5E9493}" type="sibTrans" cxnId="{CDAE2543-0EE1-4B34-B52E-A8EEEA699492}">
      <dgm:prSet/>
      <dgm:spPr/>
      <dgm:t>
        <a:bodyPr/>
        <a:lstStyle/>
        <a:p>
          <a:endParaRPr lang="en-US"/>
        </a:p>
      </dgm:t>
    </dgm:pt>
    <dgm:pt modelId="{5473F14B-8F21-412E-B8DE-EADF32D6F521}" type="pres">
      <dgm:prSet presAssocID="{7DAF4A99-25E1-44F9-90C0-EA66CF00B3B6}" presName="theList" presStyleCnt="0">
        <dgm:presLayoutVars>
          <dgm:dir/>
          <dgm:animLvl val="lvl"/>
          <dgm:resizeHandles val="exact"/>
        </dgm:presLayoutVars>
      </dgm:prSet>
      <dgm:spPr/>
      <dgm:t>
        <a:bodyPr/>
        <a:lstStyle/>
        <a:p>
          <a:endParaRPr lang="en-US"/>
        </a:p>
      </dgm:t>
    </dgm:pt>
    <dgm:pt modelId="{C0D74A84-CA9B-4A55-82D3-C4473BCAB74F}" type="pres">
      <dgm:prSet presAssocID="{B28448BA-C9A8-43EB-A9DB-A0137196E3B9}" presName="compNode" presStyleCnt="0"/>
      <dgm:spPr/>
    </dgm:pt>
    <dgm:pt modelId="{F5FB40AB-A8F0-43CC-AED2-A0B6D3491F03}" type="pres">
      <dgm:prSet presAssocID="{B28448BA-C9A8-43EB-A9DB-A0137196E3B9}" presName="aNode" presStyleLbl="bgShp" presStyleIdx="0" presStyleCnt="5"/>
      <dgm:spPr/>
      <dgm:t>
        <a:bodyPr/>
        <a:lstStyle/>
        <a:p>
          <a:endParaRPr lang="en-US"/>
        </a:p>
      </dgm:t>
    </dgm:pt>
    <dgm:pt modelId="{189EA2CD-99B4-4604-BDBC-34AEB91058A9}" type="pres">
      <dgm:prSet presAssocID="{B28448BA-C9A8-43EB-A9DB-A0137196E3B9}" presName="textNode" presStyleLbl="bgShp" presStyleIdx="0" presStyleCnt="5"/>
      <dgm:spPr/>
      <dgm:t>
        <a:bodyPr/>
        <a:lstStyle/>
        <a:p>
          <a:endParaRPr lang="en-US"/>
        </a:p>
      </dgm:t>
    </dgm:pt>
    <dgm:pt modelId="{051CD919-C14E-4FF7-A82B-674D57B30AF8}" type="pres">
      <dgm:prSet presAssocID="{B28448BA-C9A8-43EB-A9DB-A0137196E3B9}" presName="compChildNode" presStyleCnt="0"/>
      <dgm:spPr/>
    </dgm:pt>
    <dgm:pt modelId="{151EFC3A-4B26-48D8-87A4-D28DC0264B02}" type="pres">
      <dgm:prSet presAssocID="{B28448BA-C9A8-43EB-A9DB-A0137196E3B9}" presName="theInnerList" presStyleCnt="0"/>
      <dgm:spPr/>
    </dgm:pt>
    <dgm:pt modelId="{D6B8C86D-B5C5-4707-BB1C-60E6EB9E4EBA}" type="pres">
      <dgm:prSet presAssocID="{E9F388D8-C9C2-45F4-B532-779E8C2CB5E8}" presName="childNode" presStyleLbl="node1" presStyleIdx="0" presStyleCnt="15">
        <dgm:presLayoutVars>
          <dgm:bulletEnabled val="1"/>
        </dgm:presLayoutVars>
      </dgm:prSet>
      <dgm:spPr/>
      <dgm:t>
        <a:bodyPr/>
        <a:lstStyle/>
        <a:p>
          <a:endParaRPr lang="en-US"/>
        </a:p>
      </dgm:t>
    </dgm:pt>
    <dgm:pt modelId="{FEA7308F-F292-4734-BC92-11C7BB5AF5E5}" type="pres">
      <dgm:prSet presAssocID="{E9F388D8-C9C2-45F4-B532-779E8C2CB5E8}" presName="aSpace2" presStyleCnt="0"/>
      <dgm:spPr/>
    </dgm:pt>
    <dgm:pt modelId="{20F65450-B565-4F6E-8CBD-65CD2502E3B0}" type="pres">
      <dgm:prSet presAssocID="{E12CEE09-DEBB-4435-B911-A40A12F7930D}" presName="childNode" presStyleLbl="node1" presStyleIdx="1" presStyleCnt="15">
        <dgm:presLayoutVars>
          <dgm:bulletEnabled val="1"/>
        </dgm:presLayoutVars>
      </dgm:prSet>
      <dgm:spPr/>
      <dgm:t>
        <a:bodyPr/>
        <a:lstStyle/>
        <a:p>
          <a:endParaRPr lang="en-US"/>
        </a:p>
      </dgm:t>
    </dgm:pt>
    <dgm:pt modelId="{1943ED51-E95A-4F6E-A717-80400DEEEE20}" type="pres">
      <dgm:prSet presAssocID="{E12CEE09-DEBB-4435-B911-A40A12F7930D}" presName="aSpace2" presStyleCnt="0"/>
      <dgm:spPr/>
    </dgm:pt>
    <dgm:pt modelId="{80F88CB8-4B64-4172-B897-E8F8383812F7}" type="pres">
      <dgm:prSet presAssocID="{91B14D9B-61DF-4421-AF43-318BB0021BDF}" presName="childNode" presStyleLbl="node1" presStyleIdx="2" presStyleCnt="15">
        <dgm:presLayoutVars>
          <dgm:bulletEnabled val="1"/>
        </dgm:presLayoutVars>
      </dgm:prSet>
      <dgm:spPr/>
      <dgm:t>
        <a:bodyPr/>
        <a:lstStyle/>
        <a:p>
          <a:endParaRPr lang="en-US"/>
        </a:p>
      </dgm:t>
    </dgm:pt>
    <dgm:pt modelId="{DC9EA69A-B885-4DA4-818F-1748672594CF}" type="pres">
      <dgm:prSet presAssocID="{B28448BA-C9A8-43EB-A9DB-A0137196E3B9}" presName="aSpace" presStyleCnt="0"/>
      <dgm:spPr/>
    </dgm:pt>
    <dgm:pt modelId="{3A6F3D38-6FA6-469E-B3C3-234BD62E4CCA}" type="pres">
      <dgm:prSet presAssocID="{5FC74589-1769-4EB4-9E51-9D82632D2E02}" presName="compNode" presStyleCnt="0"/>
      <dgm:spPr/>
    </dgm:pt>
    <dgm:pt modelId="{C1CD2EAA-2E66-4BDA-BB6E-F99B46E1B919}" type="pres">
      <dgm:prSet presAssocID="{5FC74589-1769-4EB4-9E51-9D82632D2E02}" presName="aNode" presStyleLbl="bgShp" presStyleIdx="1" presStyleCnt="5"/>
      <dgm:spPr/>
      <dgm:t>
        <a:bodyPr/>
        <a:lstStyle/>
        <a:p>
          <a:endParaRPr lang="en-US"/>
        </a:p>
      </dgm:t>
    </dgm:pt>
    <dgm:pt modelId="{727186A0-986E-40DF-85B7-ACC6191E0924}" type="pres">
      <dgm:prSet presAssocID="{5FC74589-1769-4EB4-9E51-9D82632D2E02}" presName="textNode" presStyleLbl="bgShp" presStyleIdx="1" presStyleCnt="5"/>
      <dgm:spPr/>
      <dgm:t>
        <a:bodyPr/>
        <a:lstStyle/>
        <a:p>
          <a:endParaRPr lang="en-US"/>
        </a:p>
      </dgm:t>
    </dgm:pt>
    <dgm:pt modelId="{F4329E4E-5431-4760-B147-9E77700EF61A}" type="pres">
      <dgm:prSet presAssocID="{5FC74589-1769-4EB4-9E51-9D82632D2E02}" presName="compChildNode" presStyleCnt="0"/>
      <dgm:spPr/>
    </dgm:pt>
    <dgm:pt modelId="{B5C22EF8-EBFA-4704-BF77-C1B26E178B0D}" type="pres">
      <dgm:prSet presAssocID="{5FC74589-1769-4EB4-9E51-9D82632D2E02}" presName="theInnerList" presStyleCnt="0"/>
      <dgm:spPr/>
    </dgm:pt>
    <dgm:pt modelId="{EFE71110-9F14-440A-945D-9BFF90054013}" type="pres">
      <dgm:prSet presAssocID="{B8FE7A32-1B20-4D46-8242-6C91907A490E}" presName="childNode" presStyleLbl="node1" presStyleIdx="3" presStyleCnt="15">
        <dgm:presLayoutVars>
          <dgm:bulletEnabled val="1"/>
        </dgm:presLayoutVars>
      </dgm:prSet>
      <dgm:spPr/>
      <dgm:t>
        <a:bodyPr/>
        <a:lstStyle/>
        <a:p>
          <a:endParaRPr lang="en-US"/>
        </a:p>
      </dgm:t>
    </dgm:pt>
    <dgm:pt modelId="{35EA0CEB-E637-4D3C-96EF-C8D3B04060F2}" type="pres">
      <dgm:prSet presAssocID="{B8FE7A32-1B20-4D46-8242-6C91907A490E}" presName="aSpace2" presStyleCnt="0"/>
      <dgm:spPr/>
    </dgm:pt>
    <dgm:pt modelId="{9E190C18-AEDE-45E1-8A46-924B1190ACB6}" type="pres">
      <dgm:prSet presAssocID="{EFD7AB2D-81E2-448E-B54E-4F3622AF7EF9}" presName="childNode" presStyleLbl="node1" presStyleIdx="4" presStyleCnt="15">
        <dgm:presLayoutVars>
          <dgm:bulletEnabled val="1"/>
        </dgm:presLayoutVars>
      </dgm:prSet>
      <dgm:spPr/>
      <dgm:t>
        <a:bodyPr/>
        <a:lstStyle/>
        <a:p>
          <a:endParaRPr lang="en-US"/>
        </a:p>
      </dgm:t>
    </dgm:pt>
    <dgm:pt modelId="{1E1AD27B-2438-4D0B-AB02-AF912F764D09}" type="pres">
      <dgm:prSet presAssocID="{EFD7AB2D-81E2-448E-B54E-4F3622AF7EF9}" presName="aSpace2" presStyleCnt="0"/>
      <dgm:spPr/>
    </dgm:pt>
    <dgm:pt modelId="{EB498954-62A4-422D-9DE3-1FA74DD1D37F}" type="pres">
      <dgm:prSet presAssocID="{FF0CDCCC-6F78-4064-A419-5EC5C753206F}" presName="childNode" presStyleLbl="node1" presStyleIdx="5" presStyleCnt="15">
        <dgm:presLayoutVars>
          <dgm:bulletEnabled val="1"/>
        </dgm:presLayoutVars>
      </dgm:prSet>
      <dgm:spPr/>
      <dgm:t>
        <a:bodyPr/>
        <a:lstStyle/>
        <a:p>
          <a:endParaRPr lang="en-US"/>
        </a:p>
      </dgm:t>
    </dgm:pt>
    <dgm:pt modelId="{BB3C6D49-326B-48DE-AC1D-9DC877BB01DD}" type="pres">
      <dgm:prSet presAssocID="{5FC74589-1769-4EB4-9E51-9D82632D2E02}" presName="aSpace" presStyleCnt="0"/>
      <dgm:spPr/>
    </dgm:pt>
    <dgm:pt modelId="{EF090B29-38A2-4F08-90FA-7BB67BE8B3E2}" type="pres">
      <dgm:prSet presAssocID="{A0A9AC20-5EC1-4862-BFC8-870928838544}" presName="compNode" presStyleCnt="0"/>
      <dgm:spPr/>
    </dgm:pt>
    <dgm:pt modelId="{9A6AB0E7-12CE-4F4C-9194-CFD62AA0E26B}" type="pres">
      <dgm:prSet presAssocID="{A0A9AC20-5EC1-4862-BFC8-870928838544}" presName="aNode" presStyleLbl="bgShp" presStyleIdx="2" presStyleCnt="5"/>
      <dgm:spPr/>
      <dgm:t>
        <a:bodyPr/>
        <a:lstStyle/>
        <a:p>
          <a:endParaRPr lang="en-US"/>
        </a:p>
      </dgm:t>
    </dgm:pt>
    <dgm:pt modelId="{4735A497-84C1-49AD-B2D7-A0E2E20F2536}" type="pres">
      <dgm:prSet presAssocID="{A0A9AC20-5EC1-4862-BFC8-870928838544}" presName="textNode" presStyleLbl="bgShp" presStyleIdx="2" presStyleCnt="5"/>
      <dgm:spPr/>
      <dgm:t>
        <a:bodyPr/>
        <a:lstStyle/>
        <a:p>
          <a:endParaRPr lang="en-US"/>
        </a:p>
      </dgm:t>
    </dgm:pt>
    <dgm:pt modelId="{5235814C-D240-476B-A6EA-F820ADA9F290}" type="pres">
      <dgm:prSet presAssocID="{A0A9AC20-5EC1-4862-BFC8-870928838544}" presName="compChildNode" presStyleCnt="0"/>
      <dgm:spPr/>
    </dgm:pt>
    <dgm:pt modelId="{F8C87951-0BEC-442E-BD13-E67FB71AC42B}" type="pres">
      <dgm:prSet presAssocID="{A0A9AC20-5EC1-4862-BFC8-870928838544}" presName="theInnerList" presStyleCnt="0"/>
      <dgm:spPr/>
    </dgm:pt>
    <dgm:pt modelId="{DECF7DEE-4FD4-4CE5-AEDF-10353AC11531}" type="pres">
      <dgm:prSet presAssocID="{6856B0CF-FE68-485F-BF49-CA4A93F4F38C}" presName="childNode" presStyleLbl="node1" presStyleIdx="6" presStyleCnt="15">
        <dgm:presLayoutVars>
          <dgm:bulletEnabled val="1"/>
        </dgm:presLayoutVars>
      </dgm:prSet>
      <dgm:spPr/>
      <dgm:t>
        <a:bodyPr/>
        <a:lstStyle/>
        <a:p>
          <a:endParaRPr lang="en-US"/>
        </a:p>
      </dgm:t>
    </dgm:pt>
    <dgm:pt modelId="{739A0DE6-D28A-493F-A1CB-4B3CCAC72873}" type="pres">
      <dgm:prSet presAssocID="{6856B0CF-FE68-485F-BF49-CA4A93F4F38C}" presName="aSpace2" presStyleCnt="0"/>
      <dgm:spPr/>
    </dgm:pt>
    <dgm:pt modelId="{02FBE83C-F7E3-4AC9-9A61-66BF67D7D8B6}" type="pres">
      <dgm:prSet presAssocID="{5DA147F9-347F-4A9B-99C6-4679CBA742BD}" presName="childNode" presStyleLbl="node1" presStyleIdx="7" presStyleCnt="15">
        <dgm:presLayoutVars>
          <dgm:bulletEnabled val="1"/>
        </dgm:presLayoutVars>
      </dgm:prSet>
      <dgm:spPr/>
      <dgm:t>
        <a:bodyPr/>
        <a:lstStyle/>
        <a:p>
          <a:endParaRPr lang="en-US"/>
        </a:p>
      </dgm:t>
    </dgm:pt>
    <dgm:pt modelId="{87C5B8B3-4388-4867-AA6C-4B2D717EAAF2}" type="pres">
      <dgm:prSet presAssocID="{5DA147F9-347F-4A9B-99C6-4679CBA742BD}" presName="aSpace2" presStyleCnt="0"/>
      <dgm:spPr/>
    </dgm:pt>
    <dgm:pt modelId="{1EC52667-0754-4666-9083-6E56A0F9B67B}" type="pres">
      <dgm:prSet presAssocID="{06D87D35-A66C-427C-B6DB-AF958D65D6B3}" presName="childNode" presStyleLbl="node1" presStyleIdx="8" presStyleCnt="15">
        <dgm:presLayoutVars>
          <dgm:bulletEnabled val="1"/>
        </dgm:presLayoutVars>
      </dgm:prSet>
      <dgm:spPr/>
      <dgm:t>
        <a:bodyPr/>
        <a:lstStyle/>
        <a:p>
          <a:endParaRPr lang="en-US"/>
        </a:p>
      </dgm:t>
    </dgm:pt>
    <dgm:pt modelId="{9C67C073-8031-4FB8-83D0-BB3987979FB7}" type="pres">
      <dgm:prSet presAssocID="{A0A9AC20-5EC1-4862-BFC8-870928838544}" presName="aSpace" presStyleCnt="0"/>
      <dgm:spPr/>
    </dgm:pt>
    <dgm:pt modelId="{3D53649F-3A9D-48AC-B3B4-F9359FF49907}" type="pres">
      <dgm:prSet presAssocID="{EA22DC01-B1C3-4425-86ED-5B66953397A8}" presName="compNode" presStyleCnt="0"/>
      <dgm:spPr/>
    </dgm:pt>
    <dgm:pt modelId="{18B77C7D-672C-4358-9CA6-BD8FA6E2302A}" type="pres">
      <dgm:prSet presAssocID="{EA22DC01-B1C3-4425-86ED-5B66953397A8}" presName="aNode" presStyleLbl="bgShp" presStyleIdx="3" presStyleCnt="5"/>
      <dgm:spPr/>
      <dgm:t>
        <a:bodyPr/>
        <a:lstStyle/>
        <a:p>
          <a:endParaRPr lang="en-US"/>
        </a:p>
      </dgm:t>
    </dgm:pt>
    <dgm:pt modelId="{AB95B1F2-DB60-4BC5-81D3-1FA274FF69C7}" type="pres">
      <dgm:prSet presAssocID="{EA22DC01-B1C3-4425-86ED-5B66953397A8}" presName="textNode" presStyleLbl="bgShp" presStyleIdx="3" presStyleCnt="5"/>
      <dgm:spPr/>
      <dgm:t>
        <a:bodyPr/>
        <a:lstStyle/>
        <a:p>
          <a:endParaRPr lang="en-US"/>
        </a:p>
      </dgm:t>
    </dgm:pt>
    <dgm:pt modelId="{9D4EF955-0664-47BE-890F-75DA470A2A2E}" type="pres">
      <dgm:prSet presAssocID="{EA22DC01-B1C3-4425-86ED-5B66953397A8}" presName="compChildNode" presStyleCnt="0"/>
      <dgm:spPr/>
    </dgm:pt>
    <dgm:pt modelId="{CCD58064-6258-410C-B1E0-023DF3946A43}" type="pres">
      <dgm:prSet presAssocID="{EA22DC01-B1C3-4425-86ED-5B66953397A8}" presName="theInnerList" presStyleCnt="0"/>
      <dgm:spPr/>
    </dgm:pt>
    <dgm:pt modelId="{204F3481-2F4C-45A5-A0A1-C088684F0126}" type="pres">
      <dgm:prSet presAssocID="{BC15291E-510A-4A20-8D69-B0F2ACBA3CC6}" presName="childNode" presStyleLbl="node1" presStyleIdx="9" presStyleCnt="15">
        <dgm:presLayoutVars>
          <dgm:bulletEnabled val="1"/>
        </dgm:presLayoutVars>
      </dgm:prSet>
      <dgm:spPr/>
      <dgm:t>
        <a:bodyPr/>
        <a:lstStyle/>
        <a:p>
          <a:endParaRPr lang="en-US"/>
        </a:p>
      </dgm:t>
    </dgm:pt>
    <dgm:pt modelId="{B768FAA9-E2C4-4A6B-82D8-EF54C53E14D8}" type="pres">
      <dgm:prSet presAssocID="{BC15291E-510A-4A20-8D69-B0F2ACBA3CC6}" presName="aSpace2" presStyleCnt="0"/>
      <dgm:spPr/>
    </dgm:pt>
    <dgm:pt modelId="{0F3CAB81-CF76-498F-9619-BAF8144FA3C3}" type="pres">
      <dgm:prSet presAssocID="{86AB53FA-67D7-4EE7-8555-3EE8EB6FA4C8}" presName="childNode" presStyleLbl="node1" presStyleIdx="10" presStyleCnt="15">
        <dgm:presLayoutVars>
          <dgm:bulletEnabled val="1"/>
        </dgm:presLayoutVars>
      </dgm:prSet>
      <dgm:spPr/>
      <dgm:t>
        <a:bodyPr/>
        <a:lstStyle/>
        <a:p>
          <a:endParaRPr lang="en-US"/>
        </a:p>
      </dgm:t>
    </dgm:pt>
    <dgm:pt modelId="{0E0C811E-F3C5-4F24-A485-437F0C0EAD6A}" type="pres">
      <dgm:prSet presAssocID="{86AB53FA-67D7-4EE7-8555-3EE8EB6FA4C8}" presName="aSpace2" presStyleCnt="0"/>
      <dgm:spPr/>
    </dgm:pt>
    <dgm:pt modelId="{80762C44-FA02-441A-8A8D-FC00E4F372F1}" type="pres">
      <dgm:prSet presAssocID="{67EC18BA-DB21-4AAD-BE8A-067C85A9B73E}" presName="childNode" presStyleLbl="node1" presStyleIdx="11" presStyleCnt="15">
        <dgm:presLayoutVars>
          <dgm:bulletEnabled val="1"/>
        </dgm:presLayoutVars>
      </dgm:prSet>
      <dgm:spPr/>
      <dgm:t>
        <a:bodyPr/>
        <a:lstStyle/>
        <a:p>
          <a:endParaRPr lang="en-US"/>
        </a:p>
      </dgm:t>
    </dgm:pt>
    <dgm:pt modelId="{1EEF13C7-AF43-4380-A8A5-F72A5D476D05}" type="pres">
      <dgm:prSet presAssocID="{EA22DC01-B1C3-4425-86ED-5B66953397A8}" presName="aSpace" presStyleCnt="0"/>
      <dgm:spPr/>
    </dgm:pt>
    <dgm:pt modelId="{0618492F-D453-4601-9C36-8CE6AA153D1B}" type="pres">
      <dgm:prSet presAssocID="{7D17D413-1C96-46A5-9E85-72C6636AE3C5}" presName="compNode" presStyleCnt="0"/>
      <dgm:spPr/>
    </dgm:pt>
    <dgm:pt modelId="{5A591EE2-4B7B-40DB-B051-D75F7BFEDDD6}" type="pres">
      <dgm:prSet presAssocID="{7D17D413-1C96-46A5-9E85-72C6636AE3C5}" presName="aNode" presStyleLbl="bgShp" presStyleIdx="4" presStyleCnt="5"/>
      <dgm:spPr/>
      <dgm:t>
        <a:bodyPr/>
        <a:lstStyle/>
        <a:p>
          <a:endParaRPr lang="en-US"/>
        </a:p>
      </dgm:t>
    </dgm:pt>
    <dgm:pt modelId="{34BAB90F-F3E5-4FFB-A339-2946D1CD0CCB}" type="pres">
      <dgm:prSet presAssocID="{7D17D413-1C96-46A5-9E85-72C6636AE3C5}" presName="textNode" presStyleLbl="bgShp" presStyleIdx="4" presStyleCnt="5"/>
      <dgm:spPr/>
      <dgm:t>
        <a:bodyPr/>
        <a:lstStyle/>
        <a:p>
          <a:endParaRPr lang="en-US"/>
        </a:p>
      </dgm:t>
    </dgm:pt>
    <dgm:pt modelId="{BA794F96-F89B-483A-BF3A-9118CA9CCDA4}" type="pres">
      <dgm:prSet presAssocID="{7D17D413-1C96-46A5-9E85-72C6636AE3C5}" presName="compChildNode" presStyleCnt="0"/>
      <dgm:spPr/>
    </dgm:pt>
    <dgm:pt modelId="{76BCF6F8-619E-4477-AF5E-3CC45345624F}" type="pres">
      <dgm:prSet presAssocID="{7D17D413-1C96-46A5-9E85-72C6636AE3C5}" presName="theInnerList" presStyleCnt="0"/>
      <dgm:spPr/>
    </dgm:pt>
    <dgm:pt modelId="{F0B767F2-4C7E-481B-967C-8FE0CB529397}" type="pres">
      <dgm:prSet presAssocID="{A9A35E3D-01EA-46C6-AED8-865E91E9D6C9}" presName="childNode" presStyleLbl="node1" presStyleIdx="12" presStyleCnt="15">
        <dgm:presLayoutVars>
          <dgm:bulletEnabled val="1"/>
        </dgm:presLayoutVars>
      </dgm:prSet>
      <dgm:spPr/>
      <dgm:t>
        <a:bodyPr/>
        <a:lstStyle/>
        <a:p>
          <a:endParaRPr lang="en-US"/>
        </a:p>
      </dgm:t>
    </dgm:pt>
    <dgm:pt modelId="{B342BD1C-A54C-4F1C-A099-03A03E61088D}" type="pres">
      <dgm:prSet presAssocID="{A9A35E3D-01EA-46C6-AED8-865E91E9D6C9}" presName="aSpace2" presStyleCnt="0"/>
      <dgm:spPr/>
    </dgm:pt>
    <dgm:pt modelId="{6F277C00-29F7-4ECD-8C97-37788C7BA770}" type="pres">
      <dgm:prSet presAssocID="{A5325020-A43F-4DC5-B91A-865612236E1B}" presName="childNode" presStyleLbl="node1" presStyleIdx="13" presStyleCnt="15">
        <dgm:presLayoutVars>
          <dgm:bulletEnabled val="1"/>
        </dgm:presLayoutVars>
      </dgm:prSet>
      <dgm:spPr/>
      <dgm:t>
        <a:bodyPr/>
        <a:lstStyle/>
        <a:p>
          <a:endParaRPr lang="en-US"/>
        </a:p>
      </dgm:t>
    </dgm:pt>
    <dgm:pt modelId="{3945A699-1DD4-41EF-B849-687FF56CB987}" type="pres">
      <dgm:prSet presAssocID="{A5325020-A43F-4DC5-B91A-865612236E1B}" presName="aSpace2" presStyleCnt="0"/>
      <dgm:spPr/>
    </dgm:pt>
    <dgm:pt modelId="{6C9EBB1C-8DC1-467B-832A-DCA29AD54F62}" type="pres">
      <dgm:prSet presAssocID="{63784350-6FB5-4F39-A0AA-A76D20385A1A}" presName="childNode" presStyleLbl="node1" presStyleIdx="14" presStyleCnt="15">
        <dgm:presLayoutVars>
          <dgm:bulletEnabled val="1"/>
        </dgm:presLayoutVars>
      </dgm:prSet>
      <dgm:spPr/>
      <dgm:t>
        <a:bodyPr/>
        <a:lstStyle/>
        <a:p>
          <a:endParaRPr lang="en-US"/>
        </a:p>
      </dgm:t>
    </dgm:pt>
  </dgm:ptLst>
  <dgm:cxnLst>
    <dgm:cxn modelId="{E8E1CBC2-E886-44D5-B930-C0A4D16118C4}" srcId="{5FC74589-1769-4EB4-9E51-9D82632D2E02}" destId="{EFD7AB2D-81E2-448E-B54E-4F3622AF7EF9}" srcOrd="1" destOrd="0" parTransId="{36574C9A-C9D9-41B3-A499-07AB4199CF7F}" sibTransId="{0FFBD1E1-7F1E-48F7-8092-88463CF1F65B}"/>
    <dgm:cxn modelId="{CD174D1A-F576-42A5-8360-9F1F6FB5C8D5}" srcId="{5FC74589-1769-4EB4-9E51-9D82632D2E02}" destId="{FF0CDCCC-6F78-4064-A419-5EC5C753206F}" srcOrd="2" destOrd="0" parTransId="{C96EA5C7-A653-4A83-8F75-8585A07C9C8F}" sibTransId="{8E668476-E60C-485B-B9C7-8F9496C26DF3}"/>
    <dgm:cxn modelId="{6723F50B-AA47-4273-81EA-65E1F5EA34FA}" srcId="{EA22DC01-B1C3-4425-86ED-5B66953397A8}" destId="{86AB53FA-67D7-4EE7-8555-3EE8EB6FA4C8}" srcOrd="1" destOrd="0" parTransId="{EA03EBDD-B26B-4044-993F-F3F8F5C83B54}" sibTransId="{AD9FF113-925C-46F3-AC17-3E3C7A57FE37}"/>
    <dgm:cxn modelId="{CF11BC33-72F1-EE49-B245-2A7374E8AA60}" type="presOf" srcId="{E12CEE09-DEBB-4435-B911-A40A12F7930D}" destId="{20F65450-B565-4F6E-8CBD-65CD2502E3B0}" srcOrd="0" destOrd="0" presId="urn:microsoft.com/office/officeart/2005/8/layout/lProcess2"/>
    <dgm:cxn modelId="{FAA9F4F3-F2B3-5A4E-8136-156718401EBF}" type="presOf" srcId="{EFD7AB2D-81E2-448E-B54E-4F3622AF7EF9}" destId="{9E190C18-AEDE-45E1-8A46-924B1190ACB6}" srcOrd="0" destOrd="0" presId="urn:microsoft.com/office/officeart/2005/8/layout/lProcess2"/>
    <dgm:cxn modelId="{35679A9F-A9C0-40B5-BA5C-B5D89AD516EE}" srcId="{5FC74589-1769-4EB4-9E51-9D82632D2E02}" destId="{B8FE7A32-1B20-4D46-8242-6C91907A490E}" srcOrd="0" destOrd="0" parTransId="{86CD367E-951E-4F4B-BFC7-6603B931690A}" sibTransId="{03DB6E86-A49B-4AF5-9791-CBACA4C5335D}"/>
    <dgm:cxn modelId="{BF81F389-603A-2E4D-B724-398B2FBDE19A}" type="presOf" srcId="{06D87D35-A66C-427C-B6DB-AF958D65D6B3}" destId="{1EC52667-0754-4666-9083-6E56A0F9B67B}" srcOrd="0" destOrd="0" presId="urn:microsoft.com/office/officeart/2005/8/layout/lProcess2"/>
    <dgm:cxn modelId="{4514867C-392F-5441-84E2-A7E25DF852A0}" type="presOf" srcId="{63784350-6FB5-4F39-A0AA-A76D20385A1A}" destId="{6C9EBB1C-8DC1-467B-832A-DCA29AD54F62}" srcOrd="0" destOrd="0" presId="urn:microsoft.com/office/officeart/2005/8/layout/lProcess2"/>
    <dgm:cxn modelId="{95C3269C-8E66-454E-90E4-64EBD4DB49A5}" srcId="{B28448BA-C9A8-43EB-A9DB-A0137196E3B9}" destId="{E9F388D8-C9C2-45F4-B532-779E8C2CB5E8}" srcOrd="0" destOrd="0" parTransId="{F2F7FB25-05F2-4ED0-B376-8372ACCE43FB}" sibTransId="{1AE97BAD-F576-4336-A510-388E6942CDAC}"/>
    <dgm:cxn modelId="{751DC194-11AC-4068-BA1C-4404C839BDBA}" srcId="{B28448BA-C9A8-43EB-A9DB-A0137196E3B9}" destId="{E12CEE09-DEBB-4435-B911-A40A12F7930D}" srcOrd="1" destOrd="0" parTransId="{A642C0CA-D97F-4EA3-928C-13F990F569A1}" sibTransId="{CF3DF39F-9248-4761-840A-28F131DA740D}"/>
    <dgm:cxn modelId="{F64A49D9-236C-AD4F-A1F8-4CF2C34E6A70}" type="presOf" srcId="{7D17D413-1C96-46A5-9E85-72C6636AE3C5}" destId="{5A591EE2-4B7B-40DB-B051-D75F7BFEDDD6}" srcOrd="0" destOrd="0" presId="urn:microsoft.com/office/officeart/2005/8/layout/lProcess2"/>
    <dgm:cxn modelId="{CDF2CC16-ED87-4552-8B18-DAAA2A151437}" srcId="{B28448BA-C9A8-43EB-A9DB-A0137196E3B9}" destId="{91B14D9B-61DF-4421-AF43-318BB0021BDF}" srcOrd="2" destOrd="0" parTransId="{6B1A9D79-1E1A-438E-9974-41204E573EDC}" sibTransId="{5E874D73-6215-4109-909C-386CFCBBE123}"/>
    <dgm:cxn modelId="{5B5C48E2-C8AF-FA4B-9AAF-E54A20F8E8CA}" type="presOf" srcId="{BC15291E-510A-4A20-8D69-B0F2ACBA3CC6}" destId="{204F3481-2F4C-45A5-A0A1-C088684F0126}" srcOrd="0" destOrd="0" presId="urn:microsoft.com/office/officeart/2005/8/layout/lProcess2"/>
    <dgm:cxn modelId="{0949B049-F928-4520-A037-C172C962E0C9}" srcId="{7D17D413-1C96-46A5-9E85-72C6636AE3C5}" destId="{A5325020-A43F-4DC5-B91A-865612236E1B}" srcOrd="1" destOrd="0" parTransId="{B397B1E6-BB15-4DF4-B38A-02A5DF7C7E5D}" sibTransId="{E5885318-4367-4D45-A1BC-C2768E0C5F2B}"/>
    <dgm:cxn modelId="{2B1DA384-59BA-9644-AAD9-28E39D90FF57}" type="presOf" srcId="{91B14D9B-61DF-4421-AF43-318BB0021BDF}" destId="{80F88CB8-4B64-4172-B897-E8F8383812F7}" srcOrd="0" destOrd="0" presId="urn:microsoft.com/office/officeart/2005/8/layout/lProcess2"/>
    <dgm:cxn modelId="{43990020-01C9-8B40-A2C1-3C65E5B86B22}" type="presOf" srcId="{EA22DC01-B1C3-4425-86ED-5B66953397A8}" destId="{18B77C7D-672C-4358-9CA6-BD8FA6E2302A}" srcOrd="0" destOrd="0" presId="urn:microsoft.com/office/officeart/2005/8/layout/lProcess2"/>
    <dgm:cxn modelId="{96EA5981-DD5B-E945-8CC0-1DCC9BC9AB1E}" type="presOf" srcId="{6856B0CF-FE68-485F-BF49-CA4A93F4F38C}" destId="{DECF7DEE-4FD4-4CE5-AEDF-10353AC11531}" srcOrd="0" destOrd="0" presId="urn:microsoft.com/office/officeart/2005/8/layout/lProcess2"/>
    <dgm:cxn modelId="{8C89DDBE-F34D-3849-B04F-5EC0D1769AB6}" type="presOf" srcId="{7DAF4A99-25E1-44F9-90C0-EA66CF00B3B6}" destId="{5473F14B-8F21-412E-B8DE-EADF32D6F521}" srcOrd="0" destOrd="0" presId="urn:microsoft.com/office/officeart/2005/8/layout/lProcess2"/>
    <dgm:cxn modelId="{7A038E01-A00D-6347-901C-BE0886217E84}" type="presOf" srcId="{A0A9AC20-5EC1-4862-BFC8-870928838544}" destId="{9A6AB0E7-12CE-4F4C-9194-CFD62AA0E26B}" srcOrd="0" destOrd="0" presId="urn:microsoft.com/office/officeart/2005/8/layout/lProcess2"/>
    <dgm:cxn modelId="{D9E35F5C-9C04-4B00-BAD8-AD36F1DD39DE}" srcId="{7DAF4A99-25E1-44F9-90C0-EA66CF00B3B6}" destId="{7D17D413-1C96-46A5-9E85-72C6636AE3C5}" srcOrd="4" destOrd="0" parTransId="{91A59BF2-53A7-4244-ADC4-8913701DE4BA}" sibTransId="{06AA36B4-E14B-4E14-B273-C8197A0B582E}"/>
    <dgm:cxn modelId="{050EADA1-72AC-4846-8DDB-FE00FC137D9D}" type="presOf" srcId="{A0A9AC20-5EC1-4862-BFC8-870928838544}" destId="{4735A497-84C1-49AD-B2D7-A0E2E20F2536}" srcOrd="1" destOrd="0" presId="urn:microsoft.com/office/officeart/2005/8/layout/lProcess2"/>
    <dgm:cxn modelId="{721BA034-D2BB-4F5E-AD28-4CD4B0B4FA35}" srcId="{7DAF4A99-25E1-44F9-90C0-EA66CF00B3B6}" destId="{B28448BA-C9A8-43EB-A9DB-A0137196E3B9}" srcOrd="0" destOrd="0" parTransId="{3A37FA3F-0269-460F-ACCD-01DD513605A2}" sibTransId="{20234B47-CD57-4C94-B27A-16836C4AA9A8}"/>
    <dgm:cxn modelId="{BE7F7104-8D64-B945-917D-E69D0E844DD8}" type="presOf" srcId="{5DA147F9-347F-4A9B-99C6-4679CBA742BD}" destId="{02FBE83C-F7E3-4AC9-9A61-66BF67D7D8B6}" srcOrd="0" destOrd="0" presId="urn:microsoft.com/office/officeart/2005/8/layout/lProcess2"/>
    <dgm:cxn modelId="{C2D4952E-4C3E-2240-944D-33BBC3E341E3}" type="presOf" srcId="{B8FE7A32-1B20-4D46-8242-6C91907A490E}" destId="{EFE71110-9F14-440A-945D-9BFF90054013}" srcOrd="0" destOrd="0" presId="urn:microsoft.com/office/officeart/2005/8/layout/lProcess2"/>
    <dgm:cxn modelId="{6D76EF1D-7F58-7E41-8233-95C61A07F868}" type="presOf" srcId="{EA22DC01-B1C3-4425-86ED-5B66953397A8}" destId="{AB95B1F2-DB60-4BC5-81D3-1FA274FF69C7}" srcOrd="1" destOrd="0" presId="urn:microsoft.com/office/officeart/2005/8/layout/lProcess2"/>
    <dgm:cxn modelId="{E39A2E7D-4B01-443C-A093-8728A9F528A1}" srcId="{7DAF4A99-25E1-44F9-90C0-EA66CF00B3B6}" destId="{A0A9AC20-5EC1-4862-BFC8-870928838544}" srcOrd="2" destOrd="0" parTransId="{69D52F25-6ACE-45DA-A9E8-1893E3A26C8C}" sibTransId="{FF5EAA6B-D3D9-4221-A79F-E9B4930D1CEF}"/>
    <dgm:cxn modelId="{6DB72DBE-E82A-47EF-ACEA-E04B7B517F26}" srcId="{7DAF4A99-25E1-44F9-90C0-EA66CF00B3B6}" destId="{EA22DC01-B1C3-4425-86ED-5B66953397A8}" srcOrd="3" destOrd="0" parTransId="{5D0A80B1-3E50-448A-A64D-AD1355ED3022}" sibTransId="{A9D991C7-41FC-48B5-87C1-98EB407695FE}"/>
    <dgm:cxn modelId="{6DFC6379-18A3-4441-A7F9-66DF7E533F7A}" type="presOf" srcId="{7D17D413-1C96-46A5-9E85-72C6636AE3C5}" destId="{34BAB90F-F3E5-4FFB-A339-2946D1CD0CCB}" srcOrd="1" destOrd="0" presId="urn:microsoft.com/office/officeart/2005/8/layout/lProcess2"/>
    <dgm:cxn modelId="{CDAE2543-0EE1-4B34-B52E-A8EEEA699492}" srcId="{7D17D413-1C96-46A5-9E85-72C6636AE3C5}" destId="{63784350-6FB5-4F39-A0AA-A76D20385A1A}" srcOrd="2" destOrd="0" parTransId="{02F99CF5-BE6F-4557-8BB4-68B7181CCBA5}" sibTransId="{E47CBEBB-6EFF-43F4-952B-B6C93B5E9493}"/>
    <dgm:cxn modelId="{83C30241-D362-6144-918B-CD2B3712CAD2}" type="presOf" srcId="{B28448BA-C9A8-43EB-A9DB-A0137196E3B9}" destId="{F5FB40AB-A8F0-43CC-AED2-A0B6D3491F03}" srcOrd="0" destOrd="0" presId="urn:microsoft.com/office/officeart/2005/8/layout/lProcess2"/>
    <dgm:cxn modelId="{D2E71B6A-2ED0-4063-83D4-B7F1634C0332}" srcId="{A0A9AC20-5EC1-4862-BFC8-870928838544}" destId="{5DA147F9-347F-4A9B-99C6-4679CBA742BD}" srcOrd="1" destOrd="0" parTransId="{0DD651B9-CD26-4B12-B47E-A345F5C781A5}" sibTransId="{A279CC5C-DF39-4624-BFA5-ADC04410EA91}"/>
    <dgm:cxn modelId="{BEA4F0C7-AEAD-9945-8E03-3F9A8DEF5C8D}" type="presOf" srcId="{67EC18BA-DB21-4AAD-BE8A-067C85A9B73E}" destId="{80762C44-FA02-441A-8A8D-FC00E4F372F1}" srcOrd="0" destOrd="0" presId="urn:microsoft.com/office/officeart/2005/8/layout/lProcess2"/>
    <dgm:cxn modelId="{1151B3DC-BFA5-46C2-A674-0EE40A938C5A}" srcId="{A0A9AC20-5EC1-4862-BFC8-870928838544}" destId="{6856B0CF-FE68-485F-BF49-CA4A93F4F38C}" srcOrd="0" destOrd="0" parTransId="{B52856D9-283B-499D-AE83-3A1B0694F8DA}" sibTransId="{60145AD2-C0A0-4426-8839-F8800D94963F}"/>
    <dgm:cxn modelId="{0E8E130E-3F00-004E-ABF8-4C97ACEB91C4}" type="presOf" srcId="{B28448BA-C9A8-43EB-A9DB-A0137196E3B9}" destId="{189EA2CD-99B4-4604-BDBC-34AEB91058A9}" srcOrd="1" destOrd="0" presId="urn:microsoft.com/office/officeart/2005/8/layout/lProcess2"/>
    <dgm:cxn modelId="{1B875B0D-B009-DF49-9460-A1B0CEF5A4BE}" type="presOf" srcId="{A5325020-A43F-4DC5-B91A-865612236E1B}" destId="{6F277C00-29F7-4ECD-8C97-37788C7BA770}" srcOrd="0" destOrd="0" presId="urn:microsoft.com/office/officeart/2005/8/layout/lProcess2"/>
    <dgm:cxn modelId="{090367F2-2F9D-429E-8090-D374C3282399}" srcId="{EA22DC01-B1C3-4425-86ED-5B66953397A8}" destId="{67EC18BA-DB21-4AAD-BE8A-067C85A9B73E}" srcOrd="2" destOrd="0" parTransId="{8918E5B2-4513-4EC4-8164-E88158F78E11}" sibTransId="{FAC02AF5-6F72-4EED-98CA-D68C7F3B5D5A}"/>
    <dgm:cxn modelId="{953B7C55-3787-C34E-905E-077BD886CE20}" type="presOf" srcId="{86AB53FA-67D7-4EE7-8555-3EE8EB6FA4C8}" destId="{0F3CAB81-CF76-498F-9619-BAF8144FA3C3}" srcOrd="0" destOrd="0" presId="urn:microsoft.com/office/officeart/2005/8/layout/lProcess2"/>
    <dgm:cxn modelId="{5018CE96-E6CC-471E-9B9C-30F70F6B8CE7}" srcId="{7D17D413-1C96-46A5-9E85-72C6636AE3C5}" destId="{A9A35E3D-01EA-46C6-AED8-865E91E9D6C9}" srcOrd="0" destOrd="0" parTransId="{0C34515A-9947-4AC4-8E07-6D77FB8F1E95}" sibTransId="{3C0EBF76-BD27-4964-B79F-79CC6413DFD1}"/>
    <dgm:cxn modelId="{B60D2874-7C70-F847-8FBD-63B8E38D022A}" type="presOf" srcId="{5FC74589-1769-4EB4-9E51-9D82632D2E02}" destId="{C1CD2EAA-2E66-4BDA-BB6E-F99B46E1B919}" srcOrd="0" destOrd="0" presId="urn:microsoft.com/office/officeart/2005/8/layout/lProcess2"/>
    <dgm:cxn modelId="{9A1F4CDA-3730-C744-AACF-A32435947CEA}" type="presOf" srcId="{5FC74589-1769-4EB4-9E51-9D82632D2E02}" destId="{727186A0-986E-40DF-85B7-ACC6191E0924}" srcOrd="1" destOrd="0" presId="urn:microsoft.com/office/officeart/2005/8/layout/lProcess2"/>
    <dgm:cxn modelId="{53D00FBE-0B8C-44B8-BD7B-FF723D810987}" srcId="{EA22DC01-B1C3-4425-86ED-5B66953397A8}" destId="{BC15291E-510A-4A20-8D69-B0F2ACBA3CC6}" srcOrd="0" destOrd="0" parTransId="{DDAF1636-99A0-4E4C-BF8B-7A50EC838E24}" sibTransId="{25F65FF3-A145-4450-BC4A-2BD6189C0F89}"/>
    <dgm:cxn modelId="{03033C8E-546A-4636-B996-DCA3A7F5D692}" srcId="{A0A9AC20-5EC1-4862-BFC8-870928838544}" destId="{06D87D35-A66C-427C-B6DB-AF958D65D6B3}" srcOrd="2" destOrd="0" parTransId="{9A4B31E9-014C-4B63-A219-5A63A8ACB829}" sibTransId="{AC1F3899-4696-4923-97F3-8D3FBB96254A}"/>
    <dgm:cxn modelId="{83A2EEA9-4D3C-DB4A-A740-D8F12138854D}" type="presOf" srcId="{FF0CDCCC-6F78-4064-A419-5EC5C753206F}" destId="{EB498954-62A4-422D-9DE3-1FA74DD1D37F}" srcOrd="0" destOrd="0" presId="urn:microsoft.com/office/officeart/2005/8/layout/lProcess2"/>
    <dgm:cxn modelId="{40BE7F12-711E-1141-B547-C997281754D8}" type="presOf" srcId="{E9F388D8-C9C2-45F4-B532-779E8C2CB5E8}" destId="{D6B8C86D-B5C5-4707-BB1C-60E6EB9E4EBA}" srcOrd="0" destOrd="0" presId="urn:microsoft.com/office/officeart/2005/8/layout/lProcess2"/>
    <dgm:cxn modelId="{0494928E-C859-F746-8467-41FAE2A3827E}" type="presOf" srcId="{A9A35E3D-01EA-46C6-AED8-865E91E9D6C9}" destId="{F0B767F2-4C7E-481B-967C-8FE0CB529397}" srcOrd="0" destOrd="0" presId="urn:microsoft.com/office/officeart/2005/8/layout/lProcess2"/>
    <dgm:cxn modelId="{EA2FD3B8-722B-4877-B8F1-EEA7710C1B84}" srcId="{7DAF4A99-25E1-44F9-90C0-EA66CF00B3B6}" destId="{5FC74589-1769-4EB4-9E51-9D82632D2E02}" srcOrd="1" destOrd="0" parTransId="{4D0CCF7E-4481-42D2-95B3-0CB4029368E1}" sibTransId="{8EB806C9-A9BC-450F-B9C3-AC2ED6D3AF68}"/>
    <dgm:cxn modelId="{1585468D-E0B6-BC4F-9D15-CA99FBFBEC40}" type="presParOf" srcId="{5473F14B-8F21-412E-B8DE-EADF32D6F521}" destId="{C0D74A84-CA9B-4A55-82D3-C4473BCAB74F}" srcOrd="0" destOrd="0" presId="urn:microsoft.com/office/officeart/2005/8/layout/lProcess2"/>
    <dgm:cxn modelId="{BB777A19-8E49-3140-9483-31FF5EFEA40F}" type="presParOf" srcId="{C0D74A84-CA9B-4A55-82D3-C4473BCAB74F}" destId="{F5FB40AB-A8F0-43CC-AED2-A0B6D3491F03}" srcOrd="0" destOrd="0" presId="urn:microsoft.com/office/officeart/2005/8/layout/lProcess2"/>
    <dgm:cxn modelId="{D120D57F-F8A8-3C40-9735-6A99793C3360}" type="presParOf" srcId="{C0D74A84-CA9B-4A55-82D3-C4473BCAB74F}" destId="{189EA2CD-99B4-4604-BDBC-34AEB91058A9}" srcOrd="1" destOrd="0" presId="urn:microsoft.com/office/officeart/2005/8/layout/lProcess2"/>
    <dgm:cxn modelId="{42B81177-C293-6F43-A018-16F79DF367DE}" type="presParOf" srcId="{C0D74A84-CA9B-4A55-82D3-C4473BCAB74F}" destId="{051CD919-C14E-4FF7-A82B-674D57B30AF8}" srcOrd="2" destOrd="0" presId="urn:microsoft.com/office/officeart/2005/8/layout/lProcess2"/>
    <dgm:cxn modelId="{100F6103-9AA9-964C-9BE4-D4AA438DF1F9}" type="presParOf" srcId="{051CD919-C14E-4FF7-A82B-674D57B30AF8}" destId="{151EFC3A-4B26-48D8-87A4-D28DC0264B02}" srcOrd="0" destOrd="0" presId="urn:microsoft.com/office/officeart/2005/8/layout/lProcess2"/>
    <dgm:cxn modelId="{6A0A5DF7-3B6A-054B-BC5B-0B33BEB55F0C}" type="presParOf" srcId="{151EFC3A-4B26-48D8-87A4-D28DC0264B02}" destId="{D6B8C86D-B5C5-4707-BB1C-60E6EB9E4EBA}" srcOrd="0" destOrd="0" presId="urn:microsoft.com/office/officeart/2005/8/layout/lProcess2"/>
    <dgm:cxn modelId="{F8544273-7FB4-0B40-83AE-4F4A9EB1D318}" type="presParOf" srcId="{151EFC3A-4B26-48D8-87A4-D28DC0264B02}" destId="{FEA7308F-F292-4734-BC92-11C7BB5AF5E5}" srcOrd="1" destOrd="0" presId="urn:microsoft.com/office/officeart/2005/8/layout/lProcess2"/>
    <dgm:cxn modelId="{4C180CD6-8C79-D343-954A-72FFAC569FE3}" type="presParOf" srcId="{151EFC3A-4B26-48D8-87A4-D28DC0264B02}" destId="{20F65450-B565-4F6E-8CBD-65CD2502E3B0}" srcOrd="2" destOrd="0" presId="urn:microsoft.com/office/officeart/2005/8/layout/lProcess2"/>
    <dgm:cxn modelId="{A3FA2CF3-682D-4444-A142-07628C8DF1DD}" type="presParOf" srcId="{151EFC3A-4B26-48D8-87A4-D28DC0264B02}" destId="{1943ED51-E95A-4F6E-A717-80400DEEEE20}" srcOrd="3" destOrd="0" presId="urn:microsoft.com/office/officeart/2005/8/layout/lProcess2"/>
    <dgm:cxn modelId="{07A8CF0C-5CAD-144F-BEC6-4701E52891A2}" type="presParOf" srcId="{151EFC3A-4B26-48D8-87A4-D28DC0264B02}" destId="{80F88CB8-4B64-4172-B897-E8F8383812F7}" srcOrd="4" destOrd="0" presId="urn:microsoft.com/office/officeart/2005/8/layout/lProcess2"/>
    <dgm:cxn modelId="{1A00849B-D09D-6249-BF50-135E8658F3F6}" type="presParOf" srcId="{5473F14B-8F21-412E-B8DE-EADF32D6F521}" destId="{DC9EA69A-B885-4DA4-818F-1748672594CF}" srcOrd="1" destOrd="0" presId="urn:microsoft.com/office/officeart/2005/8/layout/lProcess2"/>
    <dgm:cxn modelId="{97F349DC-8D15-494D-85CD-A11F371F3722}" type="presParOf" srcId="{5473F14B-8F21-412E-B8DE-EADF32D6F521}" destId="{3A6F3D38-6FA6-469E-B3C3-234BD62E4CCA}" srcOrd="2" destOrd="0" presId="urn:microsoft.com/office/officeart/2005/8/layout/lProcess2"/>
    <dgm:cxn modelId="{669A7BDF-E315-7545-9C25-160FC48168A3}" type="presParOf" srcId="{3A6F3D38-6FA6-469E-B3C3-234BD62E4CCA}" destId="{C1CD2EAA-2E66-4BDA-BB6E-F99B46E1B919}" srcOrd="0" destOrd="0" presId="urn:microsoft.com/office/officeart/2005/8/layout/lProcess2"/>
    <dgm:cxn modelId="{32E2DD8D-3873-564C-954F-92C1E028AD9D}" type="presParOf" srcId="{3A6F3D38-6FA6-469E-B3C3-234BD62E4CCA}" destId="{727186A0-986E-40DF-85B7-ACC6191E0924}" srcOrd="1" destOrd="0" presId="urn:microsoft.com/office/officeart/2005/8/layout/lProcess2"/>
    <dgm:cxn modelId="{4DB5F36E-3BF5-C649-AC71-B07ACBF47D4E}" type="presParOf" srcId="{3A6F3D38-6FA6-469E-B3C3-234BD62E4CCA}" destId="{F4329E4E-5431-4760-B147-9E77700EF61A}" srcOrd="2" destOrd="0" presId="urn:microsoft.com/office/officeart/2005/8/layout/lProcess2"/>
    <dgm:cxn modelId="{0099AE9B-B7BA-8148-8563-71047C5BB415}" type="presParOf" srcId="{F4329E4E-5431-4760-B147-9E77700EF61A}" destId="{B5C22EF8-EBFA-4704-BF77-C1B26E178B0D}" srcOrd="0" destOrd="0" presId="urn:microsoft.com/office/officeart/2005/8/layout/lProcess2"/>
    <dgm:cxn modelId="{44884717-8789-314C-95C2-EDDCE6160ADA}" type="presParOf" srcId="{B5C22EF8-EBFA-4704-BF77-C1B26E178B0D}" destId="{EFE71110-9F14-440A-945D-9BFF90054013}" srcOrd="0" destOrd="0" presId="urn:microsoft.com/office/officeart/2005/8/layout/lProcess2"/>
    <dgm:cxn modelId="{00EF4E4F-6FE8-064E-8334-BF11E8C6D0A1}" type="presParOf" srcId="{B5C22EF8-EBFA-4704-BF77-C1B26E178B0D}" destId="{35EA0CEB-E637-4D3C-96EF-C8D3B04060F2}" srcOrd="1" destOrd="0" presId="urn:microsoft.com/office/officeart/2005/8/layout/lProcess2"/>
    <dgm:cxn modelId="{02A2D8C2-0A1B-5243-B3EA-89A19F945DDD}" type="presParOf" srcId="{B5C22EF8-EBFA-4704-BF77-C1B26E178B0D}" destId="{9E190C18-AEDE-45E1-8A46-924B1190ACB6}" srcOrd="2" destOrd="0" presId="urn:microsoft.com/office/officeart/2005/8/layout/lProcess2"/>
    <dgm:cxn modelId="{BF5C4234-9A97-D34E-B5F4-EB76845ED4BF}" type="presParOf" srcId="{B5C22EF8-EBFA-4704-BF77-C1B26E178B0D}" destId="{1E1AD27B-2438-4D0B-AB02-AF912F764D09}" srcOrd="3" destOrd="0" presId="urn:microsoft.com/office/officeart/2005/8/layout/lProcess2"/>
    <dgm:cxn modelId="{9A70B083-C99A-C144-8F32-34BD0F4EF802}" type="presParOf" srcId="{B5C22EF8-EBFA-4704-BF77-C1B26E178B0D}" destId="{EB498954-62A4-422D-9DE3-1FA74DD1D37F}" srcOrd="4" destOrd="0" presId="urn:microsoft.com/office/officeart/2005/8/layout/lProcess2"/>
    <dgm:cxn modelId="{C73AB1DA-B1F6-B449-908F-CCC3C86792F4}" type="presParOf" srcId="{5473F14B-8F21-412E-B8DE-EADF32D6F521}" destId="{BB3C6D49-326B-48DE-AC1D-9DC877BB01DD}" srcOrd="3" destOrd="0" presId="urn:microsoft.com/office/officeart/2005/8/layout/lProcess2"/>
    <dgm:cxn modelId="{C2105653-FC76-9541-8FC1-07EA0D688E39}" type="presParOf" srcId="{5473F14B-8F21-412E-B8DE-EADF32D6F521}" destId="{EF090B29-38A2-4F08-90FA-7BB67BE8B3E2}" srcOrd="4" destOrd="0" presId="urn:microsoft.com/office/officeart/2005/8/layout/lProcess2"/>
    <dgm:cxn modelId="{F9ADFAB7-9E1D-E846-9EC0-DBFF0F2ADE3A}" type="presParOf" srcId="{EF090B29-38A2-4F08-90FA-7BB67BE8B3E2}" destId="{9A6AB0E7-12CE-4F4C-9194-CFD62AA0E26B}" srcOrd="0" destOrd="0" presId="urn:microsoft.com/office/officeart/2005/8/layout/lProcess2"/>
    <dgm:cxn modelId="{A6649205-54AF-4248-86F0-979DE43341F1}" type="presParOf" srcId="{EF090B29-38A2-4F08-90FA-7BB67BE8B3E2}" destId="{4735A497-84C1-49AD-B2D7-A0E2E20F2536}" srcOrd="1" destOrd="0" presId="urn:microsoft.com/office/officeart/2005/8/layout/lProcess2"/>
    <dgm:cxn modelId="{EFCAE4AE-B087-E441-A200-A5A6035CFD68}" type="presParOf" srcId="{EF090B29-38A2-4F08-90FA-7BB67BE8B3E2}" destId="{5235814C-D240-476B-A6EA-F820ADA9F290}" srcOrd="2" destOrd="0" presId="urn:microsoft.com/office/officeart/2005/8/layout/lProcess2"/>
    <dgm:cxn modelId="{924FD86A-7C9A-264A-8C9C-AD356E93F0DD}" type="presParOf" srcId="{5235814C-D240-476B-A6EA-F820ADA9F290}" destId="{F8C87951-0BEC-442E-BD13-E67FB71AC42B}" srcOrd="0" destOrd="0" presId="urn:microsoft.com/office/officeart/2005/8/layout/lProcess2"/>
    <dgm:cxn modelId="{67D2FF32-03C6-9E4E-8E4B-4565773E357A}" type="presParOf" srcId="{F8C87951-0BEC-442E-BD13-E67FB71AC42B}" destId="{DECF7DEE-4FD4-4CE5-AEDF-10353AC11531}" srcOrd="0" destOrd="0" presId="urn:microsoft.com/office/officeart/2005/8/layout/lProcess2"/>
    <dgm:cxn modelId="{470C528C-1F73-5F41-97FB-629B79C8F95D}" type="presParOf" srcId="{F8C87951-0BEC-442E-BD13-E67FB71AC42B}" destId="{739A0DE6-D28A-493F-A1CB-4B3CCAC72873}" srcOrd="1" destOrd="0" presId="urn:microsoft.com/office/officeart/2005/8/layout/lProcess2"/>
    <dgm:cxn modelId="{80B0D629-759D-0946-93A4-89B04C718611}" type="presParOf" srcId="{F8C87951-0BEC-442E-BD13-E67FB71AC42B}" destId="{02FBE83C-F7E3-4AC9-9A61-66BF67D7D8B6}" srcOrd="2" destOrd="0" presId="urn:microsoft.com/office/officeart/2005/8/layout/lProcess2"/>
    <dgm:cxn modelId="{3596B731-5B39-FB4F-B8D1-602552DF2905}" type="presParOf" srcId="{F8C87951-0BEC-442E-BD13-E67FB71AC42B}" destId="{87C5B8B3-4388-4867-AA6C-4B2D717EAAF2}" srcOrd="3" destOrd="0" presId="urn:microsoft.com/office/officeart/2005/8/layout/lProcess2"/>
    <dgm:cxn modelId="{57A4F5C0-E056-874C-BE72-72BD943627D8}" type="presParOf" srcId="{F8C87951-0BEC-442E-BD13-E67FB71AC42B}" destId="{1EC52667-0754-4666-9083-6E56A0F9B67B}" srcOrd="4" destOrd="0" presId="urn:microsoft.com/office/officeart/2005/8/layout/lProcess2"/>
    <dgm:cxn modelId="{37DA71E0-56AB-4D48-A400-A96F7253377E}" type="presParOf" srcId="{5473F14B-8F21-412E-B8DE-EADF32D6F521}" destId="{9C67C073-8031-4FB8-83D0-BB3987979FB7}" srcOrd="5" destOrd="0" presId="urn:microsoft.com/office/officeart/2005/8/layout/lProcess2"/>
    <dgm:cxn modelId="{595112B5-6153-B242-96F5-8440F8F6F0ED}" type="presParOf" srcId="{5473F14B-8F21-412E-B8DE-EADF32D6F521}" destId="{3D53649F-3A9D-48AC-B3B4-F9359FF49907}" srcOrd="6" destOrd="0" presId="urn:microsoft.com/office/officeart/2005/8/layout/lProcess2"/>
    <dgm:cxn modelId="{FF9378E3-45AC-BC4A-88DD-8474398F87A9}" type="presParOf" srcId="{3D53649F-3A9D-48AC-B3B4-F9359FF49907}" destId="{18B77C7D-672C-4358-9CA6-BD8FA6E2302A}" srcOrd="0" destOrd="0" presId="urn:microsoft.com/office/officeart/2005/8/layout/lProcess2"/>
    <dgm:cxn modelId="{8C352687-678E-5C4C-BFF0-74D2CF7E1262}" type="presParOf" srcId="{3D53649F-3A9D-48AC-B3B4-F9359FF49907}" destId="{AB95B1F2-DB60-4BC5-81D3-1FA274FF69C7}" srcOrd="1" destOrd="0" presId="urn:microsoft.com/office/officeart/2005/8/layout/lProcess2"/>
    <dgm:cxn modelId="{A57A41C4-A5AE-7446-89B6-4BBA962BE633}" type="presParOf" srcId="{3D53649F-3A9D-48AC-B3B4-F9359FF49907}" destId="{9D4EF955-0664-47BE-890F-75DA470A2A2E}" srcOrd="2" destOrd="0" presId="urn:microsoft.com/office/officeart/2005/8/layout/lProcess2"/>
    <dgm:cxn modelId="{A74582EE-B3D3-DB4E-8D29-7C57027E6385}" type="presParOf" srcId="{9D4EF955-0664-47BE-890F-75DA470A2A2E}" destId="{CCD58064-6258-410C-B1E0-023DF3946A43}" srcOrd="0" destOrd="0" presId="urn:microsoft.com/office/officeart/2005/8/layout/lProcess2"/>
    <dgm:cxn modelId="{122A20E3-B85F-1141-B829-E04337DC528D}" type="presParOf" srcId="{CCD58064-6258-410C-B1E0-023DF3946A43}" destId="{204F3481-2F4C-45A5-A0A1-C088684F0126}" srcOrd="0" destOrd="0" presId="urn:microsoft.com/office/officeart/2005/8/layout/lProcess2"/>
    <dgm:cxn modelId="{C69567A0-D92F-E24E-9876-A2DBE1441749}" type="presParOf" srcId="{CCD58064-6258-410C-B1E0-023DF3946A43}" destId="{B768FAA9-E2C4-4A6B-82D8-EF54C53E14D8}" srcOrd="1" destOrd="0" presId="urn:microsoft.com/office/officeart/2005/8/layout/lProcess2"/>
    <dgm:cxn modelId="{37F46E46-C76B-A844-BD58-F8AB2BABE7BC}" type="presParOf" srcId="{CCD58064-6258-410C-B1E0-023DF3946A43}" destId="{0F3CAB81-CF76-498F-9619-BAF8144FA3C3}" srcOrd="2" destOrd="0" presId="urn:microsoft.com/office/officeart/2005/8/layout/lProcess2"/>
    <dgm:cxn modelId="{4785A476-9E29-0E4B-8EB4-1F8C6DA1AE3F}" type="presParOf" srcId="{CCD58064-6258-410C-B1E0-023DF3946A43}" destId="{0E0C811E-F3C5-4F24-A485-437F0C0EAD6A}" srcOrd="3" destOrd="0" presId="urn:microsoft.com/office/officeart/2005/8/layout/lProcess2"/>
    <dgm:cxn modelId="{3094D8B2-4957-5041-A369-87233872F7E0}" type="presParOf" srcId="{CCD58064-6258-410C-B1E0-023DF3946A43}" destId="{80762C44-FA02-441A-8A8D-FC00E4F372F1}" srcOrd="4" destOrd="0" presId="urn:microsoft.com/office/officeart/2005/8/layout/lProcess2"/>
    <dgm:cxn modelId="{31CC4BE6-B478-4949-A4A3-B25EE57BC349}" type="presParOf" srcId="{5473F14B-8F21-412E-B8DE-EADF32D6F521}" destId="{1EEF13C7-AF43-4380-A8A5-F72A5D476D05}" srcOrd="7" destOrd="0" presId="urn:microsoft.com/office/officeart/2005/8/layout/lProcess2"/>
    <dgm:cxn modelId="{61215452-B6D8-7F49-85B3-E0342C734E56}" type="presParOf" srcId="{5473F14B-8F21-412E-B8DE-EADF32D6F521}" destId="{0618492F-D453-4601-9C36-8CE6AA153D1B}" srcOrd="8" destOrd="0" presId="urn:microsoft.com/office/officeart/2005/8/layout/lProcess2"/>
    <dgm:cxn modelId="{AB9752F6-19A9-B045-BCF5-644CBE28440D}" type="presParOf" srcId="{0618492F-D453-4601-9C36-8CE6AA153D1B}" destId="{5A591EE2-4B7B-40DB-B051-D75F7BFEDDD6}" srcOrd="0" destOrd="0" presId="urn:microsoft.com/office/officeart/2005/8/layout/lProcess2"/>
    <dgm:cxn modelId="{9F9DD791-619F-9A41-AFB1-5AAFABB1CAAC}" type="presParOf" srcId="{0618492F-D453-4601-9C36-8CE6AA153D1B}" destId="{34BAB90F-F3E5-4FFB-A339-2946D1CD0CCB}" srcOrd="1" destOrd="0" presId="urn:microsoft.com/office/officeart/2005/8/layout/lProcess2"/>
    <dgm:cxn modelId="{D74A3790-551A-FB4F-BE63-AFCF190666F2}" type="presParOf" srcId="{0618492F-D453-4601-9C36-8CE6AA153D1B}" destId="{BA794F96-F89B-483A-BF3A-9118CA9CCDA4}" srcOrd="2" destOrd="0" presId="urn:microsoft.com/office/officeart/2005/8/layout/lProcess2"/>
    <dgm:cxn modelId="{5EE3B14E-BFE6-FB4A-8768-DC1EBDEC8E4A}" type="presParOf" srcId="{BA794F96-F89B-483A-BF3A-9118CA9CCDA4}" destId="{76BCF6F8-619E-4477-AF5E-3CC45345624F}" srcOrd="0" destOrd="0" presId="urn:microsoft.com/office/officeart/2005/8/layout/lProcess2"/>
    <dgm:cxn modelId="{8E434876-D68E-8A40-B751-3DDC8258365D}" type="presParOf" srcId="{76BCF6F8-619E-4477-AF5E-3CC45345624F}" destId="{F0B767F2-4C7E-481B-967C-8FE0CB529397}" srcOrd="0" destOrd="0" presId="urn:microsoft.com/office/officeart/2005/8/layout/lProcess2"/>
    <dgm:cxn modelId="{B216CF17-61F9-354C-95D9-401533295F72}" type="presParOf" srcId="{76BCF6F8-619E-4477-AF5E-3CC45345624F}" destId="{B342BD1C-A54C-4F1C-A099-03A03E61088D}" srcOrd="1" destOrd="0" presId="urn:microsoft.com/office/officeart/2005/8/layout/lProcess2"/>
    <dgm:cxn modelId="{579D0FEA-1A94-6440-995A-6E32C6896FEA}" type="presParOf" srcId="{76BCF6F8-619E-4477-AF5E-3CC45345624F}" destId="{6F277C00-29F7-4ECD-8C97-37788C7BA770}" srcOrd="2" destOrd="0" presId="urn:microsoft.com/office/officeart/2005/8/layout/lProcess2"/>
    <dgm:cxn modelId="{53F10123-22EC-CE45-9AD0-705BEFE349FC}" type="presParOf" srcId="{76BCF6F8-619E-4477-AF5E-3CC45345624F}" destId="{3945A699-1DD4-41EF-B849-687FF56CB987}" srcOrd="3" destOrd="0" presId="urn:microsoft.com/office/officeart/2005/8/layout/lProcess2"/>
    <dgm:cxn modelId="{3E160AB8-9E1E-3746-8453-65121EFB5307}" type="presParOf" srcId="{76BCF6F8-619E-4477-AF5E-3CC45345624F}" destId="{6C9EBB1C-8DC1-467B-832A-DCA29AD54F6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DAF4A99-25E1-44F9-90C0-EA66CF00B3B6}"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n-US"/>
        </a:p>
      </dgm:t>
    </dgm:pt>
    <dgm:pt modelId="{B28448BA-C9A8-43EB-A9DB-A0137196E3B9}">
      <dgm:prSet phldrT="[Text]" custT="1"/>
      <dgm:spPr/>
      <dgm:t>
        <a:bodyPr/>
        <a:lstStyle/>
        <a:p>
          <a:r>
            <a:rPr lang="en-US" sz="1800" b="1" dirty="0" smtClean="0">
              <a:solidFill>
                <a:srgbClr val="0000FF"/>
              </a:solidFill>
            </a:rPr>
            <a:t>System-Level Reproducibility</a:t>
          </a:r>
          <a:endParaRPr lang="en-US" sz="1800" b="1" dirty="0">
            <a:solidFill>
              <a:srgbClr val="0000FF"/>
            </a:solidFill>
          </a:endParaRPr>
        </a:p>
      </dgm:t>
    </dgm:pt>
    <dgm:pt modelId="{3A37FA3F-0269-460F-ACCD-01DD513605A2}" type="parTrans" cxnId="{721BA034-D2BB-4F5E-AD28-4CD4B0B4FA35}">
      <dgm:prSet/>
      <dgm:spPr/>
      <dgm:t>
        <a:bodyPr/>
        <a:lstStyle/>
        <a:p>
          <a:endParaRPr lang="en-US"/>
        </a:p>
      </dgm:t>
    </dgm:pt>
    <dgm:pt modelId="{20234B47-CD57-4C94-B27A-16836C4AA9A8}" type="sibTrans" cxnId="{721BA034-D2BB-4F5E-AD28-4CD4B0B4FA35}">
      <dgm:prSet/>
      <dgm:spPr/>
      <dgm:t>
        <a:bodyPr/>
        <a:lstStyle/>
        <a:p>
          <a:endParaRPr lang="en-US"/>
        </a:p>
      </dgm:t>
    </dgm:pt>
    <dgm:pt modelId="{E9F388D8-C9C2-45F4-B532-779E8C2CB5E8}">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err="1" smtClean="0">
              <a:latin typeface="Calibri" pitchFamily="34" charset="0"/>
              <a:cs typeface="Calibri" pitchFamily="34" charset="0"/>
            </a:rPr>
            <a:t>Reprozip</a:t>
          </a:r>
          <a:endParaRPr lang="en-US" sz="1800" dirty="0">
            <a:latin typeface="Calibri" pitchFamily="34" charset="0"/>
            <a:cs typeface="Calibri" pitchFamily="34" charset="0"/>
          </a:endParaRPr>
        </a:p>
      </dgm:t>
    </dgm:pt>
    <dgm:pt modelId="{F2F7FB25-05F2-4ED0-B376-8372ACCE43FB}" type="parTrans" cxnId="{95C3269C-8E66-454E-90E4-64EBD4DB49A5}">
      <dgm:prSet/>
      <dgm:spPr/>
      <dgm:t>
        <a:bodyPr/>
        <a:lstStyle/>
        <a:p>
          <a:endParaRPr lang="en-US"/>
        </a:p>
      </dgm:t>
    </dgm:pt>
    <dgm:pt modelId="{1AE97BAD-F576-4336-A510-388E6942CDAC}" type="sibTrans" cxnId="{95C3269C-8E66-454E-90E4-64EBD4DB49A5}">
      <dgm:prSet/>
      <dgm:spPr/>
      <dgm:t>
        <a:bodyPr/>
        <a:lstStyle/>
        <a:p>
          <a:endParaRPr lang="en-US"/>
        </a:p>
      </dgm:t>
    </dgm:pt>
    <dgm:pt modelId="{E12CEE09-DEBB-4435-B911-A40A12F7930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smtClean="0">
              <a:latin typeface="Calibri" pitchFamily="34" charset="0"/>
              <a:cs typeface="Calibri" pitchFamily="34" charset="0"/>
            </a:rPr>
            <a:t>Burrito</a:t>
          </a:r>
          <a:endParaRPr lang="en-US" sz="1800" dirty="0">
            <a:latin typeface="Calibri" pitchFamily="34" charset="0"/>
            <a:cs typeface="Calibri" pitchFamily="34" charset="0"/>
          </a:endParaRPr>
        </a:p>
      </dgm:t>
    </dgm:pt>
    <dgm:pt modelId="{A642C0CA-D97F-4EA3-928C-13F990F569A1}" type="parTrans" cxnId="{751DC194-11AC-4068-BA1C-4404C839BDBA}">
      <dgm:prSet/>
      <dgm:spPr/>
      <dgm:t>
        <a:bodyPr/>
        <a:lstStyle/>
        <a:p>
          <a:endParaRPr lang="en-US"/>
        </a:p>
      </dgm:t>
    </dgm:pt>
    <dgm:pt modelId="{CF3DF39F-9248-4761-840A-28F131DA740D}" type="sibTrans" cxnId="{751DC194-11AC-4068-BA1C-4404C839BDBA}">
      <dgm:prSet/>
      <dgm:spPr/>
      <dgm:t>
        <a:bodyPr/>
        <a:lstStyle/>
        <a:p>
          <a:endParaRPr lang="en-US"/>
        </a:p>
      </dgm:t>
    </dgm:pt>
    <dgm:pt modelId="{5FC74589-1769-4EB4-9E51-9D82632D2E02}">
      <dgm:prSet phldrT="[Text]" custT="1"/>
      <dgm:spPr/>
      <dgm:t>
        <a:bodyPr/>
        <a:lstStyle/>
        <a:p>
          <a:r>
            <a:rPr lang="en-US" sz="1800" b="1" dirty="0" smtClean="0"/>
            <a:t>Scripting oriented Reproducibility</a:t>
          </a:r>
          <a:endParaRPr lang="en-US" sz="1800" b="1" dirty="0"/>
        </a:p>
      </dgm:t>
    </dgm:pt>
    <dgm:pt modelId="{4D0CCF7E-4481-42D2-95B3-0CB4029368E1}" type="parTrans" cxnId="{EA2FD3B8-722B-4877-B8F1-EEA7710C1B84}">
      <dgm:prSet/>
      <dgm:spPr/>
      <dgm:t>
        <a:bodyPr/>
        <a:lstStyle/>
        <a:p>
          <a:endParaRPr lang="en-US"/>
        </a:p>
      </dgm:t>
    </dgm:pt>
    <dgm:pt modelId="{8EB806C9-A9BC-450F-B9C3-AC2ED6D3AF68}" type="sibTrans" cxnId="{EA2FD3B8-722B-4877-B8F1-EEA7710C1B84}">
      <dgm:prSet/>
      <dgm:spPr/>
      <dgm:t>
        <a:bodyPr/>
        <a:lstStyle/>
        <a:p>
          <a:endParaRPr lang="en-US"/>
        </a:p>
      </dgm:t>
    </dgm:pt>
    <dgm:pt modelId="{B8FE7A32-1B20-4D46-8242-6C91907A490E}">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IPython</a:t>
          </a:r>
          <a:endParaRPr lang="en-US" sz="1800" dirty="0">
            <a:latin typeface="Calibri" pitchFamily="34" charset="0"/>
            <a:cs typeface="Calibri" pitchFamily="34" charset="0"/>
          </a:endParaRPr>
        </a:p>
      </dgm:t>
    </dgm:pt>
    <dgm:pt modelId="{86CD367E-951E-4F4B-BFC7-6603B931690A}" type="parTrans" cxnId="{35679A9F-A9C0-40B5-BA5C-B5D89AD516EE}">
      <dgm:prSet/>
      <dgm:spPr/>
      <dgm:t>
        <a:bodyPr/>
        <a:lstStyle/>
        <a:p>
          <a:endParaRPr lang="en-US"/>
        </a:p>
      </dgm:t>
    </dgm:pt>
    <dgm:pt modelId="{03DB6E86-A49B-4AF5-9791-CBACA4C5335D}" type="sibTrans" cxnId="{35679A9F-A9C0-40B5-BA5C-B5D89AD516EE}">
      <dgm:prSet/>
      <dgm:spPr/>
      <dgm:t>
        <a:bodyPr/>
        <a:lstStyle/>
        <a:p>
          <a:endParaRPr lang="en-US"/>
        </a:p>
      </dgm:t>
    </dgm:pt>
    <dgm:pt modelId="{EFD7AB2D-81E2-448E-B54E-4F3622AF7EF9}">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Knitr</a:t>
          </a:r>
          <a:endParaRPr lang="en-US" sz="1800" dirty="0">
            <a:latin typeface="Calibri" pitchFamily="34" charset="0"/>
            <a:cs typeface="Calibri" pitchFamily="34" charset="0"/>
          </a:endParaRPr>
        </a:p>
      </dgm:t>
    </dgm:pt>
    <dgm:pt modelId="{36574C9A-C9D9-41B3-A499-07AB4199CF7F}" type="parTrans" cxnId="{E8E1CBC2-E886-44D5-B930-C0A4D16118C4}">
      <dgm:prSet/>
      <dgm:spPr/>
      <dgm:t>
        <a:bodyPr/>
        <a:lstStyle/>
        <a:p>
          <a:endParaRPr lang="en-US"/>
        </a:p>
      </dgm:t>
    </dgm:pt>
    <dgm:pt modelId="{0FFBD1E1-7F1E-48F7-8092-88463CF1F65B}" type="sibTrans" cxnId="{E8E1CBC2-E886-44D5-B930-C0A4D16118C4}">
      <dgm:prSet/>
      <dgm:spPr/>
      <dgm:t>
        <a:bodyPr/>
        <a:lstStyle/>
        <a:p>
          <a:endParaRPr lang="en-US"/>
        </a:p>
      </dgm:t>
    </dgm:pt>
    <dgm:pt modelId="{A0A9AC20-5EC1-4862-BFC8-870928838544}">
      <dgm:prSet phldrT="[Text]" custT="1"/>
      <dgm:spPr/>
      <dgm:t>
        <a:bodyPr/>
        <a:lstStyle/>
        <a:p>
          <a:r>
            <a:rPr lang="en-US" sz="1800" b="1" dirty="0" smtClean="0"/>
            <a:t>Workflow oriented reproducibility</a:t>
          </a:r>
          <a:endParaRPr lang="en-US" sz="1800" b="1" dirty="0"/>
        </a:p>
      </dgm:t>
    </dgm:pt>
    <dgm:pt modelId="{69D52F25-6ACE-45DA-A9E8-1893E3A26C8C}" type="parTrans" cxnId="{E39A2E7D-4B01-443C-A093-8728A9F528A1}">
      <dgm:prSet/>
      <dgm:spPr/>
      <dgm:t>
        <a:bodyPr/>
        <a:lstStyle/>
        <a:p>
          <a:endParaRPr lang="en-US"/>
        </a:p>
      </dgm:t>
    </dgm:pt>
    <dgm:pt modelId="{FF5EAA6B-D3D9-4221-A79F-E9B4930D1CEF}" type="sibTrans" cxnId="{E39A2E7D-4B01-443C-A093-8728A9F528A1}">
      <dgm:prSet/>
      <dgm:spPr/>
      <dgm:t>
        <a:bodyPr/>
        <a:lstStyle/>
        <a:p>
          <a:endParaRPr lang="en-US"/>
        </a:p>
      </dgm:t>
    </dgm:pt>
    <dgm:pt modelId="{6856B0CF-FE68-485F-BF49-CA4A93F4F38C}">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smtClean="0">
              <a:latin typeface="Calibri" pitchFamily="34" charset="0"/>
              <a:cs typeface="Calibri" pitchFamily="34" charset="0"/>
            </a:rPr>
            <a:t>Galaxy</a:t>
          </a:r>
          <a:endParaRPr lang="en-US" sz="1800" dirty="0">
            <a:latin typeface="Calibri" pitchFamily="34" charset="0"/>
            <a:cs typeface="Calibri" pitchFamily="34" charset="0"/>
          </a:endParaRPr>
        </a:p>
      </dgm:t>
    </dgm:pt>
    <dgm:pt modelId="{B52856D9-283B-499D-AE83-3A1B0694F8DA}" type="parTrans" cxnId="{1151B3DC-BFA5-46C2-A674-0EE40A938C5A}">
      <dgm:prSet/>
      <dgm:spPr/>
      <dgm:t>
        <a:bodyPr/>
        <a:lstStyle/>
        <a:p>
          <a:endParaRPr lang="en-US"/>
        </a:p>
      </dgm:t>
    </dgm:pt>
    <dgm:pt modelId="{60145AD2-C0A0-4426-8839-F8800D94963F}" type="sibTrans" cxnId="{1151B3DC-BFA5-46C2-A674-0EE40A938C5A}">
      <dgm:prSet/>
      <dgm:spPr/>
      <dgm:t>
        <a:bodyPr/>
        <a:lstStyle/>
        <a:p>
          <a:endParaRPr lang="en-US"/>
        </a:p>
      </dgm:t>
    </dgm:pt>
    <dgm:pt modelId="{5DA147F9-347F-4A9B-99C6-4679CBA742BD}">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smtClean="0">
              <a:latin typeface="Calibri" pitchFamily="34" charset="0"/>
              <a:cs typeface="Calibri" pitchFamily="34" charset="0"/>
            </a:rPr>
            <a:t>Taverna</a:t>
          </a:r>
          <a:endParaRPr lang="en-US" sz="1800" dirty="0">
            <a:latin typeface="Calibri" pitchFamily="34" charset="0"/>
            <a:cs typeface="Calibri" pitchFamily="34" charset="0"/>
          </a:endParaRPr>
        </a:p>
      </dgm:t>
    </dgm:pt>
    <dgm:pt modelId="{0DD651B9-CD26-4B12-B47E-A345F5C781A5}" type="parTrans" cxnId="{D2E71B6A-2ED0-4063-83D4-B7F1634C0332}">
      <dgm:prSet/>
      <dgm:spPr/>
      <dgm:t>
        <a:bodyPr/>
        <a:lstStyle/>
        <a:p>
          <a:endParaRPr lang="en-US"/>
        </a:p>
      </dgm:t>
    </dgm:pt>
    <dgm:pt modelId="{A279CC5C-DF39-4624-BFA5-ADC04410EA91}" type="sibTrans" cxnId="{D2E71B6A-2ED0-4063-83D4-B7F1634C0332}">
      <dgm:prSet/>
      <dgm:spPr/>
      <dgm:t>
        <a:bodyPr/>
        <a:lstStyle/>
        <a:p>
          <a:endParaRPr lang="en-US"/>
        </a:p>
      </dgm:t>
    </dgm:pt>
    <dgm:pt modelId="{91B14D9B-61DF-4421-AF43-318BB0021BDF}">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smtClean="0">
              <a:latin typeface="Calibri" pitchFamily="34" charset="0"/>
              <a:cs typeface="Calibri" pitchFamily="34" charset="0"/>
            </a:rPr>
            <a:t>ES3</a:t>
          </a:r>
          <a:endParaRPr lang="en-US" sz="1800" dirty="0">
            <a:latin typeface="Calibri" pitchFamily="34" charset="0"/>
            <a:cs typeface="Calibri" pitchFamily="34" charset="0"/>
          </a:endParaRPr>
        </a:p>
      </dgm:t>
    </dgm:pt>
    <dgm:pt modelId="{6B1A9D79-1E1A-438E-9974-41204E573EDC}" type="parTrans" cxnId="{CDF2CC16-ED87-4552-8B18-DAAA2A151437}">
      <dgm:prSet/>
      <dgm:spPr/>
      <dgm:t>
        <a:bodyPr/>
        <a:lstStyle/>
        <a:p>
          <a:endParaRPr lang="en-US"/>
        </a:p>
      </dgm:t>
    </dgm:pt>
    <dgm:pt modelId="{5E874D73-6215-4109-909C-386CFCBBE123}" type="sibTrans" cxnId="{CDF2CC16-ED87-4552-8B18-DAAA2A151437}">
      <dgm:prSet/>
      <dgm:spPr/>
      <dgm:t>
        <a:bodyPr/>
        <a:lstStyle/>
        <a:p>
          <a:endParaRPr lang="en-US"/>
        </a:p>
      </dgm:t>
    </dgm:pt>
    <dgm:pt modelId="{FF0CDCCC-6F78-4064-A419-5EC5C753206F}">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err="1" smtClean="0">
              <a:latin typeface="Calibri" pitchFamily="34" charset="0"/>
              <a:cs typeface="Calibri" pitchFamily="34" charset="0"/>
            </a:rPr>
            <a:t>IJulia</a:t>
          </a:r>
          <a:endParaRPr lang="en-US" sz="1800" dirty="0">
            <a:latin typeface="Calibri" pitchFamily="34" charset="0"/>
            <a:cs typeface="Calibri" pitchFamily="34" charset="0"/>
          </a:endParaRPr>
        </a:p>
      </dgm:t>
    </dgm:pt>
    <dgm:pt modelId="{C96EA5C7-A653-4A83-8F75-8585A07C9C8F}" type="parTrans" cxnId="{CD174D1A-F576-42A5-8360-9F1F6FB5C8D5}">
      <dgm:prSet/>
      <dgm:spPr/>
      <dgm:t>
        <a:bodyPr/>
        <a:lstStyle/>
        <a:p>
          <a:endParaRPr lang="en-US"/>
        </a:p>
      </dgm:t>
    </dgm:pt>
    <dgm:pt modelId="{8E668476-E60C-485B-B9C7-8F9496C26DF3}" type="sibTrans" cxnId="{CD174D1A-F576-42A5-8360-9F1F6FB5C8D5}">
      <dgm:prSet/>
      <dgm:spPr/>
      <dgm:t>
        <a:bodyPr/>
        <a:lstStyle/>
        <a:p>
          <a:endParaRPr lang="en-US"/>
        </a:p>
      </dgm:t>
    </dgm:pt>
    <dgm:pt modelId="{06D87D35-A66C-427C-B6DB-AF958D65D6B3}">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err="1" smtClean="0">
              <a:latin typeface="Calibri" pitchFamily="34" charset="0"/>
              <a:cs typeface="Calibri" pitchFamily="34" charset="0"/>
            </a:rPr>
            <a:t>Vistrails</a:t>
          </a:r>
          <a:endParaRPr lang="en-US" sz="1800" dirty="0">
            <a:latin typeface="Calibri" pitchFamily="34" charset="0"/>
            <a:cs typeface="Calibri" pitchFamily="34" charset="0"/>
          </a:endParaRPr>
        </a:p>
      </dgm:t>
    </dgm:pt>
    <dgm:pt modelId="{9A4B31E9-014C-4B63-A219-5A63A8ACB829}" type="parTrans" cxnId="{03033C8E-546A-4636-B996-DCA3A7F5D692}">
      <dgm:prSet/>
      <dgm:spPr/>
      <dgm:t>
        <a:bodyPr/>
        <a:lstStyle/>
        <a:p>
          <a:endParaRPr lang="en-US"/>
        </a:p>
      </dgm:t>
    </dgm:pt>
    <dgm:pt modelId="{AC1F3899-4696-4923-97F3-8D3FBB96254A}" type="sibTrans" cxnId="{03033C8E-546A-4636-B996-DCA3A7F5D692}">
      <dgm:prSet/>
      <dgm:spPr/>
      <dgm:t>
        <a:bodyPr/>
        <a:lstStyle/>
        <a:p>
          <a:endParaRPr lang="en-US"/>
        </a:p>
      </dgm:t>
    </dgm:pt>
    <dgm:pt modelId="{EA22DC01-B1C3-4425-86ED-5B66953397A8}">
      <dgm:prSet phldrT="[Text]" custT="1"/>
      <dgm:spPr/>
      <dgm:t>
        <a:bodyPr/>
        <a:lstStyle/>
        <a:p>
          <a:r>
            <a:rPr lang="en-US" sz="1800" b="1" dirty="0" smtClean="0"/>
            <a:t>Article Centered Reproducibility</a:t>
          </a:r>
          <a:endParaRPr lang="en-US" sz="1800" b="1" dirty="0"/>
        </a:p>
      </dgm:t>
    </dgm:pt>
    <dgm:pt modelId="{5D0A80B1-3E50-448A-A64D-AD1355ED3022}" type="parTrans" cxnId="{6DB72DBE-E82A-47EF-ACEA-E04B7B517F26}">
      <dgm:prSet/>
      <dgm:spPr/>
      <dgm:t>
        <a:bodyPr/>
        <a:lstStyle/>
        <a:p>
          <a:endParaRPr lang="en-US"/>
        </a:p>
      </dgm:t>
    </dgm:pt>
    <dgm:pt modelId="{A9D991C7-41FC-48B5-87C1-98EB407695FE}" type="sibTrans" cxnId="{6DB72DBE-E82A-47EF-ACEA-E04B7B517F26}">
      <dgm:prSet/>
      <dgm:spPr/>
      <dgm:t>
        <a:bodyPr/>
        <a:lstStyle/>
        <a:p>
          <a:endParaRPr lang="en-US"/>
        </a:p>
      </dgm:t>
    </dgm:pt>
    <dgm:pt modelId="{BC15291E-510A-4A20-8D69-B0F2ACBA3CC6}">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SOLE</a:t>
          </a:r>
          <a:endParaRPr lang="en-US" sz="1800" dirty="0">
            <a:latin typeface="Calibri" pitchFamily="34" charset="0"/>
            <a:cs typeface="Calibri" pitchFamily="34" charset="0"/>
          </a:endParaRPr>
        </a:p>
      </dgm:t>
    </dgm:pt>
    <dgm:pt modelId="{DDAF1636-99A0-4E4C-BF8B-7A50EC838E24}" type="parTrans" cxnId="{53D00FBE-0B8C-44B8-BD7B-FF723D810987}">
      <dgm:prSet/>
      <dgm:spPr/>
      <dgm:t>
        <a:bodyPr/>
        <a:lstStyle/>
        <a:p>
          <a:endParaRPr lang="en-US"/>
        </a:p>
      </dgm:t>
    </dgm:pt>
    <dgm:pt modelId="{25F65FF3-A145-4450-BC4A-2BD6189C0F89}" type="sibTrans" cxnId="{53D00FBE-0B8C-44B8-BD7B-FF723D810987}">
      <dgm:prSet/>
      <dgm:spPr/>
      <dgm:t>
        <a:bodyPr/>
        <a:lstStyle/>
        <a:p>
          <a:endParaRPr lang="en-US"/>
        </a:p>
      </dgm:t>
    </dgm:pt>
    <dgm:pt modelId="{86AB53FA-67D7-4EE7-8555-3EE8EB6FA4C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DEEP</a:t>
          </a:r>
          <a:endParaRPr lang="en-US" sz="1800" dirty="0">
            <a:latin typeface="Calibri" pitchFamily="34" charset="0"/>
            <a:cs typeface="Calibri" pitchFamily="34" charset="0"/>
          </a:endParaRPr>
        </a:p>
      </dgm:t>
    </dgm:pt>
    <dgm:pt modelId="{EA03EBDD-B26B-4044-993F-F3F8F5C83B54}" type="parTrans" cxnId="{6723F50B-AA47-4273-81EA-65E1F5EA34FA}">
      <dgm:prSet/>
      <dgm:spPr/>
      <dgm:t>
        <a:bodyPr/>
        <a:lstStyle/>
        <a:p>
          <a:endParaRPr lang="en-US"/>
        </a:p>
      </dgm:t>
    </dgm:pt>
    <dgm:pt modelId="{AD9FF113-925C-46F3-AC17-3E3C7A57FE37}" type="sibTrans" cxnId="{6723F50B-AA47-4273-81EA-65E1F5EA34FA}">
      <dgm:prSet/>
      <dgm:spPr/>
      <dgm:t>
        <a:bodyPr/>
        <a:lstStyle/>
        <a:p>
          <a:endParaRPr lang="en-US"/>
        </a:p>
      </dgm:t>
    </dgm:pt>
    <dgm:pt modelId="{67EC18BA-DB21-4AAD-BE8A-067C85A9B73E}">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smtClean="0">
              <a:latin typeface="Calibri" pitchFamily="34" charset="0"/>
              <a:cs typeface="Calibri" pitchFamily="34" charset="0"/>
            </a:rPr>
            <a:t>SHARE</a:t>
          </a:r>
          <a:endParaRPr lang="en-US" sz="1800" dirty="0">
            <a:latin typeface="Calibri" pitchFamily="34" charset="0"/>
            <a:cs typeface="Calibri" pitchFamily="34" charset="0"/>
          </a:endParaRPr>
        </a:p>
      </dgm:t>
    </dgm:pt>
    <dgm:pt modelId="{8918E5B2-4513-4EC4-8164-E88158F78E11}" type="parTrans" cxnId="{090367F2-2F9D-429E-8090-D374C3282399}">
      <dgm:prSet/>
      <dgm:spPr/>
      <dgm:t>
        <a:bodyPr/>
        <a:lstStyle/>
        <a:p>
          <a:endParaRPr lang="en-US"/>
        </a:p>
      </dgm:t>
    </dgm:pt>
    <dgm:pt modelId="{FAC02AF5-6F72-4EED-98CA-D68C7F3B5D5A}" type="sibTrans" cxnId="{090367F2-2F9D-429E-8090-D374C3282399}">
      <dgm:prSet/>
      <dgm:spPr/>
      <dgm:t>
        <a:bodyPr/>
        <a:lstStyle/>
        <a:p>
          <a:endParaRPr lang="en-US"/>
        </a:p>
      </dgm:t>
    </dgm:pt>
    <dgm:pt modelId="{7D17D413-1C96-46A5-9E85-72C6636AE3C5}">
      <dgm:prSet phldrT="[Text]" custT="1"/>
      <dgm:spPr/>
      <dgm:t>
        <a:bodyPr/>
        <a:lstStyle/>
        <a:p>
          <a:r>
            <a:rPr lang="en-US" sz="1800" b="1" dirty="0" smtClean="0"/>
            <a:t>Investigation oriented Reproducibility</a:t>
          </a:r>
          <a:endParaRPr lang="en-US" sz="1800" b="1" dirty="0"/>
        </a:p>
      </dgm:t>
    </dgm:pt>
    <dgm:pt modelId="{91A59BF2-53A7-4244-ADC4-8913701DE4BA}" type="parTrans" cxnId="{D9E35F5C-9C04-4B00-BAD8-AD36F1DD39DE}">
      <dgm:prSet/>
      <dgm:spPr/>
      <dgm:t>
        <a:bodyPr/>
        <a:lstStyle/>
        <a:p>
          <a:endParaRPr lang="en-US"/>
        </a:p>
      </dgm:t>
    </dgm:pt>
    <dgm:pt modelId="{06AA36B4-E14B-4E14-B273-C8197A0B582E}" type="sibTrans" cxnId="{D9E35F5C-9C04-4B00-BAD8-AD36F1DD39DE}">
      <dgm:prSet/>
      <dgm:spPr/>
      <dgm:t>
        <a:bodyPr/>
        <a:lstStyle/>
        <a:p>
          <a:endParaRPr lang="en-US"/>
        </a:p>
      </dgm:t>
    </dgm:pt>
    <dgm:pt modelId="{A9A35E3D-01EA-46C6-AED8-865E91E9D6C9}">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smtClean="0">
              <a:latin typeface="Calibri" pitchFamily="34" charset="0"/>
              <a:cs typeface="Calibri" pitchFamily="34" charset="0"/>
            </a:rPr>
            <a:t>ISA</a:t>
          </a:r>
          <a:endParaRPr lang="en-US" sz="1800" dirty="0">
            <a:latin typeface="Calibri" pitchFamily="34" charset="0"/>
            <a:cs typeface="Calibri" pitchFamily="34" charset="0"/>
          </a:endParaRPr>
        </a:p>
      </dgm:t>
    </dgm:pt>
    <dgm:pt modelId="{0C34515A-9947-4AC4-8E07-6D77FB8F1E95}" type="parTrans" cxnId="{5018CE96-E6CC-471E-9B9C-30F70F6B8CE7}">
      <dgm:prSet/>
      <dgm:spPr/>
      <dgm:t>
        <a:bodyPr/>
        <a:lstStyle/>
        <a:p>
          <a:endParaRPr lang="en-US"/>
        </a:p>
      </dgm:t>
    </dgm:pt>
    <dgm:pt modelId="{3C0EBF76-BD27-4964-B79F-79CC6413DFD1}" type="sibTrans" cxnId="{5018CE96-E6CC-471E-9B9C-30F70F6B8CE7}">
      <dgm:prSet/>
      <dgm:spPr/>
      <dgm:t>
        <a:bodyPr/>
        <a:lstStyle/>
        <a:p>
          <a:endParaRPr lang="en-US"/>
        </a:p>
      </dgm:t>
    </dgm:pt>
    <dgm:pt modelId="{A5325020-A43F-4DC5-B91A-865612236E1B}">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smtClean="0">
              <a:latin typeface="Calibri" pitchFamily="34" charset="0"/>
              <a:cs typeface="Calibri" pitchFamily="34" charset="0"/>
            </a:rPr>
            <a:t>Research Object</a:t>
          </a:r>
          <a:endParaRPr lang="en-US" sz="1800" dirty="0">
            <a:latin typeface="Calibri" pitchFamily="34" charset="0"/>
            <a:cs typeface="Calibri" pitchFamily="34" charset="0"/>
          </a:endParaRPr>
        </a:p>
      </dgm:t>
    </dgm:pt>
    <dgm:pt modelId="{B397B1E6-BB15-4DF4-B38A-02A5DF7C7E5D}" type="parTrans" cxnId="{0949B049-F928-4520-A037-C172C962E0C9}">
      <dgm:prSet/>
      <dgm:spPr/>
      <dgm:t>
        <a:bodyPr/>
        <a:lstStyle/>
        <a:p>
          <a:endParaRPr lang="en-US"/>
        </a:p>
      </dgm:t>
    </dgm:pt>
    <dgm:pt modelId="{E5885318-4367-4D45-A1BC-C2768E0C5F2B}" type="sibTrans" cxnId="{0949B049-F928-4520-A037-C172C962E0C9}">
      <dgm:prSet/>
      <dgm:spPr/>
      <dgm:t>
        <a:bodyPr/>
        <a:lstStyle/>
        <a:p>
          <a:endParaRPr lang="en-US"/>
        </a:p>
      </dgm:t>
    </dgm:pt>
    <dgm:pt modelId="{63784350-6FB5-4F39-A0AA-A76D20385A1A}">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err="1" smtClean="0">
              <a:latin typeface="Calibri" pitchFamily="34" charset="0"/>
              <a:cs typeface="Calibri" pitchFamily="34" charset="0"/>
            </a:rPr>
            <a:t>FuGE</a:t>
          </a:r>
          <a:endParaRPr lang="en-US" sz="1800" dirty="0">
            <a:latin typeface="Calibri" pitchFamily="34" charset="0"/>
            <a:cs typeface="Calibri" pitchFamily="34" charset="0"/>
          </a:endParaRPr>
        </a:p>
      </dgm:t>
    </dgm:pt>
    <dgm:pt modelId="{02F99CF5-BE6F-4557-8BB4-68B7181CCBA5}" type="parTrans" cxnId="{CDAE2543-0EE1-4B34-B52E-A8EEEA699492}">
      <dgm:prSet/>
      <dgm:spPr/>
      <dgm:t>
        <a:bodyPr/>
        <a:lstStyle/>
        <a:p>
          <a:endParaRPr lang="en-US"/>
        </a:p>
      </dgm:t>
    </dgm:pt>
    <dgm:pt modelId="{E47CBEBB-6EFF-43F4-952B-B6C93B5E9493}" type="sibTrans" cxnId="{CDAE2543-0EE1-4B34-B52E-A8EEEA699492}">
      <dgm:prSet/>
      <dgm:spPr/>
      <dgm:t>
        <a:bodyPr/>
        <a:lstStyle/>
        <a:p>
          <a:endParaRPr lang="en-US"/>
        </a:p>
      </dgm:t>
    </dgm:pt>
    <dgm:pt modelId="{5473F14B-8F21-412E-B8DE-EADF32D6F521}" type="pres">
      <dgm:prSet presAssocID="{7DAF4A99-25E1-44F9-90C0-EA66CF00B3B6}" presName="theList" presStyleCnt="0">
        <dgm:presLayoutVars>
          <dgm:dir/>
          <dgm:animLvl val="lvl"/>
          <dgm:resizeHandles val="exact"/>
        </dgm:presLayoutVars>
      </dgm:prSet>
      <dgm:spPr/>
      <dgm:t>
        <a:bodyPr/>
        <a:lstStyle/>
        <a:p>
          <a:endParaRPr lang="en-US"/>
        </a:p>
      </dgm:t>
    </dgm:pt>
    <dgm:pt modelId="{C0D74A84-CA9B-4A55-82D3-C4473BCAB74F}" type="pres">
      <dgm:prSet presAssocID="{B28448BA-C9A8-43EB-A9DB-A0137196E3B9}" presName="compNode" presStyleCnt="0"/>
      <dgm:spPr/>
    </dgm:pt>
    <dgm:pt modelId="{F5FB40AB-A8F0-43CC-AED2-A0B6D3491F03}" type="pres">
      <dgm:prSet presAssocID="{B28448BA-C9A8-43EB-A9DB-A0137196E3B9}" presName="aNode" presStyleLbl="bgShp" presStyleIdx="0" presStyleCnt="5"/>
      <dgm:spPr/>
      <dgm:t>
        <a:bodyPr/>
        <a:lstStyle/>
        <a:p>
          <a:endParaRPr lang="en-US"/>
        </a:p>
      </dgm:t>
    </dgm:pt>
    <dgm:pt modelId="{189EA2CD-99B4-4604-BDBC-34AEB91058A9}" type="pres">
      <dgm:prSet presAssocID="{B28448BA-C9A8-43EB-A9DB-A0137196E3B9}" presName="textNode" presStyleLbl="bgShp" presStyleIdx="0" presStyleCnt="5"/>
      <dgm:spPr/>
      <dgm:t>
        <a:bodyPr/>
        <a:lstStyle/>
        <a:p>
          <a:endParaRPr lang="en-US"/>
        </a:p>
      </dgm:t>
    </dgm:pt>
    <dgm:pt modelId="{051CD919-C14E-4FF7-A82B-674D57B30AF8}" type="pres">
      <dgm:prSet presAssocID="{B28448BA-C9A8-43EB-A9DB-A0137196E3B9}" presName="compChildNode" presStyleCnt="0"/>
      <dgm:spPr/>
    </dgm:pt>
    <dgm:pt modelId="{151EFC3A-4B26-48D8-87A4-D28DC0264B02}" type="pres">
      <dgm:prSet presAssocID="{B28448BA-C9A8-43EB-A9DB-A0137196E3B9}" presName="theInnerList" presStyleCnt="0"/>
      <dgm:spPr/>
    </dgm:pt>
    <dgm:pt modelId="{D6B8C86D-B5C5-4707-BB1C-60E6EB9E4EBA}" type="pres">
      <dgm:prSet presAssocID="{E9F388D8-C9C2-45F4-B532-779E8C2CB5E8}" presName="childNode" presStyleLbl="node1" presStyleIdx="0" presStyleCnt="15">
        <dgm:presLayoutVars>
          <dgm:bulletEnabled val="1"/>
        </dgm:presLayoutVars>
      </dgm:prSet>
      <dgm:spPr/>
      <dgm:t>
        <a:bodyPr/>
        <a:lstStyle/>
        <a:p>
          <a:endParaRPr lang="en-US"/>
        </a:p>
      </dgm:t>
    </dgm:pt>
    <dgm:pt modelId="{FEA7308F-F292-4734-BC92-11C7BB5AF5E5}" type="pres">
      <dgm:prSet presAssocID="{E9F388D8-C9C2-45F4-B532-779E8C2CB5E8}" presName="aSpace2" presStyleCnt="0"/>
      <dgm:spPr/>
    </dgm:pt>
    <dgm:pt modelId="{20F65450-B565-4F6E-8CBD-65CD2502E3B0}" type="pres">
      <dgm:prSet presAssocID="{E12CEE09-DEBB-4435-B911-A40A12F7930D}" presName="childNode" presStyleLbl="node1" presStyleIdx="1" presStyleCnt="15">
        <dgm:presLayoutVars>
          <dgm:bulletEnabled val="1"/>
        </dgm:presLayoutVars>
      </dgm:prSet>
      <dgm:spPr/>
      <dgm:t>
        <a:bodyPr/>
        <a:lstStyle/>
        <a:p>
          <a:endParaRPr lang="en-US"/>
        </a:p>
      </dgm:t>
    </dgm:pt>
    <dgm:pt modelId="{1943ED51-E95A-4F6E-A717-80400DEEEE20}" type="pres">
      <dgm:prSet presAssocID="{E12CEE09-DEBB-4435-B911-A40A12F7930D}" presName="aSpace2" presStyleCnt="0"/>
      <dgm:spPr/>
    </dgm:pt>
    <dgm:pt modelId="{80F88CB8-4B64-4172-B897-E8F8383812F7}" type="pres">
      <dgm:prSet presAssocID="{91B14D9B-61DF-4421-AF43-318BB0021BDF}" presName="childNode" presStyleLbl="node1" presStyleIdx="2" presStyleCnt="15">
        <dgm:presLayoutVars>
          <dgm:bulletEnabled val="1"/>
        </dgm:presLayoutVars>
      </dgm:prSet>
      <dgm:spPr/>
      <dgm:t>
        <a:bodyPr/>
        <a:lstStyle/>
        <a:p>
          <a:endParaRPr lang="en-US"/>
        </a:p>
      </dgm:t>
    </dgm:pt>
    <dgm:pt modelId="{DC9EA69A-B885-4DA4-818F-1748672594CF}" type="pres">
      <dgm:prSet presAssocID="{B28448BA-C9A8-43EB-A9DB-A0137196E3B9}" presName="aSpace" presStyleCnt="0"/>
      <dgm:spPr/>
    </dgm:pt>
    <dgm:pt modelId="{3A6F3D38-6FA6-469E-B3C3-234BD62E4CCA}" type="pres">
      <dgm:prSet presAssocID="{5FC74589-1769-4EB4-9E51-9D82632D2E02}" presName="compNode" presStyleCnt="0"/>
      <dgm:spPr/>
    </dgm:pt>
    <dgm:pt modelId="{C1CD2EAA-2E66-4BDA-BB6E-F99B46E1B919}" type="pres">
      <dgm:prSet presAssocID="{5FC74589-1769-4EB4-9E51-9D82632D2E02}" presName="aNode" presStyleLbl="bgShp" presStyleIdx="1" presStyleCnt="5"/>
      <dgm:spPr/>
      <dgm:t>
        <a:bodyPr/>
        <a:lstStyle/>
        <a:p>
          <a:endParaRPr lang="en-US"/>
        </a:p>
      </dgm:t>
    </dgm:pt>
    <dgm:pt modelId="{727186A0-986E-40DF-85B7-ACC6191E0924}" type="pres">
      <dgm:prSet presAssocID="{5FC74589-1769-4EB4-9E51-9D82632D2E02}" presName="textNode" presStyleLbl="bgShp" presStyleIdx="1" presStyleCnt="5"/>
      <dgm:spPr/>
      <dgm:t>
        <a:bodyPr/>
        <a:lstStyle/>
        <a:p>
          <a:endParaRPr lang="en-US"/>
        </a:p>
      </dgm:t>
    </dgm:pt>
    <dgm:pt modelId="{F4329E4E-5431-4760-B147-9E77700EF61A}" type="pres">
      <dgm:prSet presAssocID="{5FC74589-1769-4EB4-9E51-9D82632D2E02}" presName="compChildNode" presStyleCnt="0"/>
      <dgm:spPr/>
    </dgm:pt>
    <dgm:pt modelId="{B5C22EF8-EBFA-4704-BF77-C1B26E178B0D}" type="pres">
      <dgm:prSet presAssocID="{5FC74589-1769-4EB4-9E51-9D82632D2E02}" presName="theInnerList" presStyleCnt="0"/>
      <dgm:spPr/>
    </dgm:pt>
    <dgm:pt modelId="{EFE71110-9F14-440A-945D-9BFF90054013}" type="pres">
      <dgm:prSet presAssocID="{B8FE7A32-1B20-4D46-8242-6C91907A490E}" presName="childNode" presStyleLbl="node1" presStyleIdx="3" presStyleCnt="15">
        <dgm:presLayoutVars>
          <dgm:bulletEnabled val="1"/>
        </dgm:presLayoutVars>
      </dgm:prSet>
      <dgm:spPr/>
      <dgm:t>
        <a:bodyPr/>
        <a:lstStyle/>
        <a:p>
          <a:endParaRPr lang="en-US"/>
        </a:p>
      </dgm:t>
    </dgm:pt>
    <dgm:pt modelId="{35EA0CEB-E637-4D3C-96EF-C8D3B04060F2}" type="pres">
      <dgm:prSet presAssocID="{B8FE7A32-1B20-4D46-8242-6C91907A490E}" presName="aSpace2" presStyleCnt="0"/>
      <dgm:spPr/>
    </dgm:pt>
    <dgm:pt modelId="{9E190C18-AEDE-45E1-8A46-924B1190ACB6}" type="pres">
      <dgm:prSet presAssocID="{EFD7AB2D-81E2-448E-B54E-4F3622AF7EF9}" presName="childNode" presStyleLbl="node1" presStyleIdx="4" presStyleCnt="15">
        <dgm:presLayoutVars>
          <dgm:bulletEnabled val="1"/>
        </dgm:presLayoutVars>
      </dgm:prSet>
      <dgm:spPr/>
      <dgm:t>
        <a:bodyPr/>
        <a:lstStyle/>
        <a:p>
          <a:endParaRPr lang="en-US"/>
        </a:p>
      </dgm:t>
    </dgm:pt>
    <dgm:pt modelId="{1E1AD27B-2438-4D0B-AB02-AF912F764D09}" type="pres">
      <dgm:prSet presAssocID="{EFD7AB2D-81E2-448E-B54E-4F3622AF7EF9}" presName="aSpace2" presStyleCnt="0"/>
      <dgm:spPr/>
    </dgm:pt>
    <dgm:pt modelId="{EB498954-62A4-422D-9DE3-1FA74DD1D37F}" type="pres">
      <dgm:prSet presAssocID="{FF0CDCCC-6F78-4064-A419-5EC5C753206F}" presName="childNode" presStyleLbl="node1" presStyleIdx="5" presStyleCnt="15">
        <dgm:presLayoutVars>
          <dgm:bulletEnabled val="1"/>
        </dgm:presLayoutVars>
      </dgm:prSet>
      <dgm:spPr/>
      <dgm:t>
        <a:bodyPr/>
        <a:lstStyle/>
        <a:p>
          <a:endParaRPr lang="en-US"/>
        </a:p>
      </dgm:t>
    </dgm:pt>
    <dgm:pt modelId="{BB3C6D49-326B-48DE-AC1D-9DC877BB01DD}" type="pres">
      <dgm:prSet presAssocID="{5FC74589-1769-4EB4-9E51-9D82632D2E02}" presName="aSpace" presStyleCnt="0"/>
      <dgm:spPr/>
    </dgm:pt>
    <dgm:pt modelId="{EF090B29-38A2-4F08-90FA-7BB67BE8B3E2}" type="pres">
      <dgm:prSet presAssocID="{A0A9AC20-5EC1-4862-BFC8-870928838544}" presName="compNode" presStyleCnt="0"/>
      <dgm:spPr/>
    </dgm:pt>
    <dgm:pt modelId="{9A6AB0E7-12CE-4F4C-9194-CFD62AA0E26B}" type="pres">
      <dgm:prSet presAssocID="{A0A9AC20-5EC1-4862-BFC8-870928838544}" presName="aNode" presStyleLbl="bgShp" presStyleIdx="2" presStyleCnt="5"/>
      <dgm:spPr/>
      <dgm:t>
        <a:bodyPr/>
        <a:lstStyle/>
        <a:p>
          <a:endParaRPr lang="en-US"/>
        </a:p>
      </dgm:t>
    </dgm:pt>
    <dgm:pt modelId="{4735A497-84C1-49AD-B2D7-A0E2E20F2536}" type="pres">
      <dgm:prSet presAssocID="{A0A9AC20-5EC1-4862-BFC8-870928838544}" presName="textNode" presStyleLbl="bgShp" presStyleIdx="2" presStyleCnt="5"/>
      <dgm:spPr/>
      <dgm:t>
        <a:bodyPr/>
        <a:lstStyle/>
        <a:p>
          <a:endParaRPr lang="en-US"/>
        </a:p>
      </dgm:t>
    </dgm:pt>
    <dgm:pt modelId="{5235814C-D240-476B-A6EA-F820ADA9F290}" type="pres">
      <dgm:prSet presAssocID="{A0A9AC20-5EC1-4862-BFC8-870928838544}" presName="compChildNode" presStyleCnt="0"/>
      <dgm:spPr/>
    </dgm:pt>
    <dgm:pt modelId="{F8C87951-0BEC-442E-BD13-E67FB71AC42B}" type="pres">
      <dgm:prSet presAssocID="{A0A9AC20-5EC1-4862-BFC8-870928838544}" presName="theInnerList" presStyleCnt="0"/>
      <dgm:spPr/>
    </dgm:pt>
    <dgm:pt modelId="{DECF7DEE-4FD4-4CE5-AEDF-10353AC11531}" type="pres">
      <dgm:prSet presAssocID="{6856B0CF-FE68-485F-BF49-CA4A93F4F38C}" presName="childNode" presStyleLbl="node1" presStyleIdx="6" presStyleCnt="15">
        <dgm:presLayoutVars>
          <dgm:bulletEnabled val="1"/>
        </dgm:presLayoutVars>
      </dgm:prSet>
      <dgm:spPr/>
      <dgm:t>
        <a:bodyPr/>
        <a:lstStyle/>
        <a:p>
          <a:endParaRPr lang="en-US"/>
        </a:p>
      </dgm:t>
    </dgm:pt>
    <dgm:pt modelId="{739A0DE6-D28A-493F-A1CB-4B3CCAC72873}" type="pres">
      <dgm:prSet presAssocID="{6856B0CF-FE68-485F-BF49-CA4A93F4F38C}" presName="aSpace2" presStyleCnt="0"/>
      <dgm:spPr/>
    </dgm:pt>
    <dgm:pt modelId="{02FBE83C-F7E3-4AC9-9A61-66BF67D7D8B6}" type="pres">
      <dgm:prSet presAssocID="{5DA147F9-347F-4A9B-99C6-4679CBA742BD}" presName="childNode" presStyleLbl="node1" presStyleIdx="7" presStyleCnt="15">
        <dgm:presLayoutVars>
          <dgm:bulletEnabled val="1"/>
        </dgm:presLayoutVars>
      </dgm:prSet>
      <dgm:spPr/>
      <dgm:t>
        <a:bodyPr/>
        <a:lstStyle/>
        <a:p>
          <a:endParaRPr lang="en-US"/>
        </a:p>
      </dgm:t>
    </dgm:pt>
    <dgm:pt modelId="{87C5B8B3-4388-4867-AA6C-4B2D717EAAF2}" type="pres">
      <dgm:prSet presAssocID="{5DA147F9-347F-4A9B-99C6-4679CBA742BD}" presName="aSpace2" presStyleCnt="0"/>
      <dgm:spPr/>
    </dgm:pt>
    <dgm:pt modelId="{1EC52667-0754-4666-9083-6E56A0F9B67B}" type="pres">
      <dgm:prSet presAssocID="{06D87D35-A66C-427C-B6DB-AF958D65D6B3}" presName="childNode" presStyleLbl="node1" presStyleIdx="8" presStyleCnt="15">
        <dgm:presLayoutVars>
          <dgm:bulletEnabled val="1"/>
        </dgm:presLayoutVars>
      </dgm:prSet>
      <dgm:spPr/>
      <dgm:t>
        <a:bodyPr/>
        <a:lstStyle/>
        <a:p>
          <a:endParaRPr lang="en-US"/>
        </a:p>
      </dgm:t>
    </dgm:pt>
    <dgm:pt modelId="{9C67C073-8031-4FB8-83D0-BB3987979FB7}" type="pres">
      <dgm:prSet presAssocID="{A0A9AC20-5EC1-4862-BFC8-870928838544}" presName="aSpace" presStyleCnt="0"/>
      <dgm:spPr/>
    </dgm:pt>
    <dgm:pt modelId="{3D53649F-3A9D-48AC-B3B4-F9359FF49907}" type="pres">
      <dgm:prSet presAssocID="{EA22DC01-B1C3-4425-86ED-5B66953397A8}" presName="compNode" presStyleCnt="0"/>
      <dgm:spPr/>
    </dgm:pt>
    <dgm:pt modelId="{18B77C7D-672C-4358-9CA6-BD8FA6E2302A}" type="pres">
      <dgm:prSet presAssocID="{EA22DC01-B1C3-4425-86ED-5B66953397A8}" presName="aNode" presStyleLbl="bgShp" presStyleIdx="3" presStyleCnt="5"/>
      <dgm:spPr/>
      <dgm:t>
        <a:bodyPr/>
        <a:lstStyle/>
        <a:p>
          <a:endParaRPr lang="en-US"/>
        </a:p>
      </dgm:t>
    </dgm:pt>
    <dgm:pt modelId="{AB95B1F2-DB60-4BC5-81D3-1FA274FF69C7}" type="pres">
      <dgm:prSet presAssocID="{EA22DC01-B1C3-4425-86ED-5B66953397A8}" presName="textNode" presStyleLbl="bgShp" presStyleIdx="3" presStyleCnt="5"/>
      <dgm:spPr/>
      <dgm:t>
        <a:bodyPr/>
        <a:lstStyle/>
        <a:p>
          <a:endParaRPr lang="en-US"/>
        </a:p>
      </dgm:t>
    </dgm:pt>
    <dgm:pt modelId="{9D4EF955-0664-47BE-890F-75DA470A2A2E}" type="pres">
      <dgm:prSet presAssocID="{EA22DC01-B1C3-4425-86ED-5B66953397A8}" presName="compChildNode" presStyleCnt="0"/>
      <dgm:spPr/>
    </dgm:pt>
    <dgm:pt modelId="{CCD58064-6258-410C-B1E0-023DF3946A43}" type="pres">
      <dgm:prSet presAssocID="{EA22DC01-B1C3-4425-86ED-5B66953397A8}" presName="theInnerList" presStyleCnt="0"/>
      <dgm:spPr/>
    </dgm:pt>
    <dgm:pt modelId="{204F3481-2F4C-45A5-A0A1-C088684F0126}" type="pres">
      <dgm:prSet presAssocID="{BC15291E-510A-4A20-8D69-B0F2ACBA3CC6}" presName="childNode" presStyleLbl="node1" presStyleIdx="9" presStyleCnt="15">
        <dgm:presLayoutVars>
          <dgm:bulletEnabled val="1"/>
        </dgm:presLayoutVars>
      </dgm:prSet>
      <dgm:spPr/>
      <dgm:t>
        <a:bodyPr/>
        <a:lstStyle/>
        <a:p>
          <a:endParaRPr lang="en-US"/>
        </a:p>
      </dgm:t>
    </dgm:pt>
    <dgm:pt modelId="{B768FAA9-E2C4-4A6B-82D8-EF54C53E14D8}" type="pres">
      <dgm:prSet presAssocID="{BC15291E-510A-4A20-8D69-B0F2ACBA3CC6}" presName="aSpace2" presStyleCnt="0"/>
      <dgm:spPr/>
    </dgm:pt>
    <dgm:pt modelId="{0F3CAB81-CF76-498F-9619-BAF8144FA3C3}" type="pres">
      <dgm:prSet presAssocID="{86AB53FA-67D7-4EE7-8555-3EE8EB6FA4C8}" presName="childNode" presStyleLbl="node1" presStyleIdx="10" presStyleCnt="15">
        <dgm:presLayoutVars>
          <dgm:bulletEnabled val="1"/>
        </dgm:presLayoutVars>
      </dgm:prSet>
      <dgm:spPr/>
      <dgm:t>
        <a:bodyPr/>
        <a:lstStyle/>
        <a:p>
          <a:endParaRPr lang="en-US"/>
        </a:p>
      </dgm:t>
    </dgm:pt>
    <dgm:pt modelId="{0E0C811E-F3C5-4F24-A485-437F0C0EAD6A}" type="pres">
      <dgm:prSet presAssocID="{86AB53FA-67D7-4EE7-8555-3EE8EB6FA4C8}" presName="aSpace2" presStyleCnt="0"/>
      <dgm:spPr/>
    </dgm:pt>
    <dgm:pt modelId="{80762C44-FA02-441A-8A8D-FC00E4F372F1}" type="pres">
      <dgm:prSet presAssocID="{67EC18BA-DB21-4AAD-BE8A-067C85A9B73E}" presName="childNode" presStyleLbl="node1" presStyleIdx="11" presStyleCnt="15">
        <dgm:presLayoutVars>
          <dgm:bulletEnabled val="1"/>
        </dgm:presLayoutVars>
      </dgm:prSet>
      <dgm:spPr/>
      <dgm:t>
        <a:bodyPr/>
        <a:lstStyle/>
        <a:p>
          <a:endParaRPr lang="en-US"/>
        </a:p>
      </dgm:t>
    </dgm:pt>
    <dgm:pt modelId="{1EEF13C7-AF43-4380-A8A5-F72A5D476D05}" type="pres">
      <dgm:prSet presAssocID="{EA22DC01-B1C3-4425-86ED-5B66953397A8}" presName="aSpace" presStyleCnt="0"/>
      <dgm:spPr/>
    </dgm:pt>
    <dgm:pt modelId="{0618492F-D453-4601-9C36-8CE6AA153D1B}" type="pres">
      <dgm:prSet presAssocID="{7D17D413-1C96-46A5-9E85-72C6636AE3C5}" presName="compNode" presStyleCnt="0"/>
      <dgm:spPr/>
    </dgm:pt>
    <dgm:pt modelId="{5A591EE2-4B7B-40DB-B051-D75F7BFEDDD6}" type="pres">
      <dgm:prSet presAssocID="{7D17D413-1C96-46A5-9E85-72C6636AE3C5}" presName="aNode" presStyleLbl="bgShp" presStyleIdx="4" presStyleCnt="5"/>
      <dgm:spPr/>
      <dgm:t>
        <a:bodyPr/>
        <a:lstStyle/>
        <a:p>
          <a:endParaRPr lang="en-US"/>
        </a:p>
      </dgm:t>
    </dgm:pt>
    <dgm:pt modelId="{34BAB90F-F3E5-4FFB-A339-2946D1CD0CCB}" type="pres">
      <dgm:prSet presAssocID="{7D17D413-1C96-46A5-9E85-72C6636AE3C5}" presName="textNode" presStyleLbl="bgShp" presStyleIdx="4" presStyleCnt="5"/>
      <dgm:spPr/>
      <dgm:t>
        <a:bodyPr/>
        <a:lstStyle/>
        <a:p>
          <a:endParaRPr lang="en-US"/>
        </a:p>
      </dgm:t>
    </dgm:pt>
    <dgm:pt modelId="{BA794F96-F89B-483A-BF3A-9118CA9CCDA4}" type="pres">
      <dgm:prSet presAssocID="{7D17D413-1C96-46A5-9E85-72C6636AE3C5}" presName="compChildNode" presStyleCnt="0"/>
      <dgm:spPr/>
    </dgm:pt>
    <dgm:pt modelId="{76BCF6F8-619E-4477-AF5E-3CC45345624F}" type="pres">
      <dgm:prSet presAssocID="{7D17D413-1C96-46A5-9E85-72C6636AE3C5}" presName="theInnerList" presStyleCnt="0"/>
      <dgm:spPr/>
    </dgm:pt>
    <dgm:pt modelId="{F0B767F2-4C7E-481B-967C-8FE0CB529397}" type="pres">
      <dgm:prSet presAssocID="{A9A35E3D-01EA-46C6-AED8-865E91E9D6C9}" presName="childNode" presStyleLbl="node1" presStyleIdx="12" presStyleCnt="15">
        <dgm:presLayoutVars>
          <dgm:bulletEnabled val="1"/>
        </dgm:presLayoutVars>
      </dgm:prSet>
      <dgm:spPr/>
      <dgm:t>
        <a:bodyPr/>
        <a:lstStyle/>
        <a:p>
          <a:endParaRPr lang="en-US"/>
        </a:p>
      </dgm:t>
    </dgm:pt>
    <dgm:pt modelId="{B342BD1C-A54C-4F1C-A099-03A03E61088D}" type="pres">
      <dgm:prSet presAssocID="{A9A35E3D-01EA-46C6-AED8-865E91E9D6C9}" presName="aSpace2" presStyleCnt="0"/>
      <dgm:spPr/>
    </dgm:pt>
    <dgm:pt modelId="{6F277C00-29F7-4ECD-8C97-37788C7BA770}" type="pres">
      <dgm:prSet presAssocID="{A5325020-A43F-4DC5-B91A-865612236E1B}" presName="childNode" presStyleLbl="node1" presStyleIdx="13" presStyleCnt="15">
        <dgm:presLayoutVars>
          <dgm:bulletEnabled val="1"/>
        </dgm:presLayoutVars>
      </dgm:prSet>
      <dgm:spPr/>
      <dgm:t>
        <a:bodyPr/>
        <a:lstStyle/>
        <a:p>
          <a:endParaRPr lang="en-US"/>
        </a:p>
      </dgm:t>
    </dgm:pt>
    <dgm:pt modelId="{3945A699-1DD4-41EF-B849-687FF56CB987}" type="pres">
      <dgm:prSet presAssocID="{A5325020-A43F-4DC5-B91A-865612236E1B}" presName="aSpace2" presStyleCnt="0"/>
      <dgm:spPr/>
    </dgm:pt>
    <dgm:pt modelId="{6C9EBB1C-8DC1-467B-832A-DCA29AD54F62}" type="pres">
      <dgm:prSet presAssocID="{63784350-6FB5-4F39-A0AA-A76D20385A1A}" presName="childNode" presStyleLbl="node1" presStyleIdx="14" presStyleCnt="15">
        <dgm:presLayoutVars>
          <dgm:bulletEnabled val="1"/>
        </dgm:presLayoutVars>
      </dgm:prSet>
      <dgm:spPr/>
      <dgm:t>
        <a:bodyPr/>
        <a:lstStyle/>
        <a:p>
          <a:endParaRPr lang="en-US"/>
        </a:p>
      </dgm:t>
    </dgm:pt>
  </dgm:ptLst>
  <dgm:cxnLst>
    <dgm:cxn modelId="{CDAE2543-0EE1-4B34-B52E-A8EEEA699492}" srcId="{7D17D413-1C96-46A5-9E85-72C6636AE3C5}" destId="{63784350-6FB5-4F39-A0AA-A76D20385A1A}" srcOrd="2" destOrd="0" parTransId="{02F99CF5-BE6F-4557-8BB4-68B7181CCBA5}" sibTransId="{E47CBEBB-6EFF-43F4-952B-B6C93B5E9493}"/>
    <dgm:cxn modelId="{C9BCF346-2B27-BF46-A7F6-FF7B9666DF0C}" type="presOf" srcId="{7D17D413-1C96-46A5-9E85-72C6636AE3C5}" destId="{5A591EE2-4B7B-40DB-B051-D75F7BFEDDD6}" srcOrd="0" destOrd="0" presId="urn:microsoft.com/office/officeart/2005/8/layout/lProcess2"/>
    <dgm:cxn modelId="{5E73E259-463C-8F4B-9955-3CCF5E8A1CEC}" type="presOf" srcId="{EA22DC01-B1C3-4425-86ED-5B66953397A8}" destId="{AB95B1F2-DB60-4BC5-81D3-1FA274FF69C7}" srcOrd="1" destOrd="0" presId="urn:microsoft.com/office/officeart/2005/8/layout/lProcess2"/>
    <dgm:cxn modelId="{5536C3FE-B1CD-0D4B-83F8-B6CFFE0594D0}" type="presOf" srcId="{6856B0CF-FE68-485F-BF49-CA4A93F4F38C}" destId="{DECF7DEE-4FD4-4CE5-AEDF-10353AC11531}" srcOrd="0" destOrd="0" presId="urn:microsoft.com/office/officeart/2005/8/layout/lProcess2"/>
    <dgm:cxn modelId="{CE748FCD-2ED7-B443-9B4B-1569437EE5A1}" type="presOf" srcId="{5FC74589-1769-4EB4-9E51-9D82632D2E02}" destId="{C1CD2EAA-2E66-4BDA-BB6E-F99B46E1B919}" srcOrd="0" destOrd="0" presId="urn:microsoft.com/office/officeart/2005/8/layout/lProcess2"/>
    <dgm:cxn modelId="{CF6BBD5A-4842-9741-86C0-9B582C9684D8}" type="presOf" srcId="{A0A9AC20-5EC1-4862-BFC8-870928838544}" destId="{4735A497-84C1-49AD-B2D7-A0E2E20F2536}" srcOrd="1" destOrd="0" presId="urn:microsoft.com/office/officeart/2005/8/layout/lProcess2"/>
    <dgm:cxn modelId="{D329BD8C-986C-B04E-98F9-0BF282C803C9}" type="presOf" srcId="{EA22DC01-B1C3-4425-86ED-5B66953397A8}" destId="{18B77C7D-672C-4358-9CA6-BD8FA6E2302A}" srcOrd="0" destOrd="0" presId="urn:microsoft.com/office/officeart/2005/8/layout/lProcess2"/>
    <dgm:cxn modelId="{CDF2CC16-ED87-4552-8B18-DAAA2A151437}" srcId="{B28448BA-C9A8-43EB-A9DB-A0137196E3B9}" destId="{91B14D9B-61DF-4421-AF43-318BB0021BDF}" srcOrd="2" destOrd="0" parTransId="{6B1A9D79-1E1A-438E-9974-41204E573EDC}" sibTransId="{5E874D73-6215-4109-909C-386CFCBBE123}"/>
    <dgm:cxn modelId="{6DB72DBE-E82A-47EF-ACEA-E04B7B517F26}" srcId="{7DAF4A99-25E1-44F9-90C0-EA66CF00B3B6}" destId="{EA22DC01-B1C3-4425-86ED-5B66953397A8}" srcOrd="3" destOrd="0" parTransId="{5D0A80B1-3E50-448A-A64D-AD1355ED3022}" sibTransId="{A9D991C7-41FC-48B5-87C1-98EB407695FE}"/>
    <dgm:cxn modelId="{D2E71B6A-2ED0-4063-83D4-B7F1634C0332}" srcId="{A0A9AC20-5EC1-4862-BFC8-870928838544}" destId="{5DA147F9-347F-4A9B-99C6-4679CBA742BD}" srcOrd="1" destOrd="0" parTransId="{0DD651B9-CD26-4B12-B47E-A345F5C781A5}" sibTransId="{A279CC5C-DF39-4624-BFA5-ADC04410EA91}"/>
    <dgm:cxn modelId="{E8E1CBC2-E886-44D5-B930-C0A4D16118C4}" srcId="{5FC74589-1769-4EB4-9E51-9D82632D2E02}" destId="{EFD7AB2D-81E2-448E-B54E-4F3622AF7EF9}" srcOrd="1" destOrd="0" parTransId="{36574C9A-C9D9-41B3-A499-07AB4199CF7F}" sibTransId="{0FFBD1E1-7F1E-48F7-8092-88463CF1F65B}"/>
    <dgm:cxn modelId="{721BA034-D2BB-4F5E-AD28-4CD4B0B4FA35}" srcId="{7DAF4A99-25E1-44F9-90C0-EA66CF00B3B6}" destId="{B28448BA-C9A8-43EB-A9DB-A0137196E3B9}" srcOrd="0" destOrd="0" parTransId="{3A37FA3F-0269-460F-ACCD-01DD513605A2}" sibTransId="{20234B47-CD57-4C94-B27A-16836C4AA9A8}"/>
    <dgm:cxn modelId="{751DC194-11AC-4068-BA1C-4404C839BDBA}" srcId="{B28448BA-C9A8-43EB-A9DB-A0137196E3B9}" destId="{E12CEE09-DEBB-4435-B911-A40A12F7930D}" srcOrd="1" destOrd="0" parTransId="{A642C0CA-D97F-4EA3-928C-13F990F569A1}" sibTransId="{CF3DF39F-9248-4761-840A-28F131DA740D}"/>
    <dgm:cxn modelId="{405DE2E5-7F96-A346-B474-C1954F7306F1}" type="presOf" srcId="{63784350-6FB5-4F39-A0AA-A76D20385A1A}" destId="{6C9EBB1C-8DC1-467B-832A-DCA29AD54F62}" srcOrd="0" destOrd="0" presId="urn:microsoft.com/office/officeart/2005/8/layout/lProcess2"/>
    <dgm:cxn modelId="{C2A04D41-ED54-F94F-B242-887183FE07DC}" type="presOf" srcId="{7DAF4A99-25E1-44F9-90C0-EA66CF00B3B6}" destId="{5473F14B-8F21-412E-B8DE-EADF32D6F521}" srcOrd="0" destOrd="0" presId="urn:microsoft.com/office/officeart/2005/8/layout/lProcess2"/>
    <dgm:cxn modelId="{E1FF6735-7AF9-854B-AA95-BD4EE07D109A}" type="presOf" srcId="{67EC18BA-DB21-4AAD-BE8A-067C85A9B73E}" destId="{80762C44-FA02-441A-8A8D-FC00E4F372F1}" srcOrd="0" destOrd="0" presId="urn:microsoft.com/office/officeart/2005/8/layout/lProcess2"/>
    <dgm:cxn modelId="{95C3269C-8E66-454E-90E4-64EBD4DB49A5}" srcId="{B28448BA-C9A8-43EB-A9DB-A0137196E3B9}" destId="{E9F388D8-C9C2-45F4-B532-779E8C2CB5E8}" srcOrd="0" destOrd="0" parTransId="{F2F7FB25-05F2-4ED0-B376-8372ACCE43FB}" sibTransId="{1AE97BAD-F576-4336-A510-388E6942CDAC}"/>
    <dgm:cxn modelId="{E39A2E7D-4B01-443C-A093-8728A9F528A1}" srcId="{7DAF4A99-25E1-44F9-90C0-EA66CF00B3B6}" destId="{A0A9AC20-5EC1-4862-BFC8-870928838544}" srcOrd="2" destOrd="0" parTransId="{69D52F25-6ACE-45DA-A9E8-1893E3A26C8C}" sibTransId="{FF5EAA6B-D3D9-4221-A79F-E9B4930D1CEF}"/>
    <dgm:cxn modelId="{EAF1D6DE-C383-5C44-A8BB-305935B544AA}" type="presOf" srcId="{86AB53FA-67D7-4EE7-8555-3EE8EB6FA4C8}" destId="{0F3CAB81-CF76-498F-9619-BAF8144FA3C3}" srcOrd="0" destOrd="0" presId="urn:microsoft.com/office/officeart/2005/8/layout/lProcess2"/>
    <dgm:cxn modelId="{6362F1A0-340E-F440-AA4F-3ED104F18D08}" type="presOf" srcId="{BC15291E-510A-4A20-8D69-B0F2ACBA3CC6}" destId="{204F3481-2F4C-45A5-A0A1-C088684F0126}" srcOrd="0" destOrd="0" presId="urn:microsoft.com/office/officeart/2005/8/layout/lProcess2"/>
    <dgm:cxn modelId="{3267AA75-9BB0-D740-8427-ABF4D6882F45}" type="presOf" srcId="{A5325020-A43F-4DC5-B91A-865612236E1B}" destId="{6F277C00-29F7-4ECD-8C97-37788C7BA770}" srcOrd="0" destOrd="0" presId="urn:microsoft.com/office/officeart/2005/8/layout/lProcess2"/>
    <dgm:cxn modelId="{76B835BA-37F6-7B45-BF5B-D9DA36B07E16}" type="presOf" srcId="{5DA147F9-347F-4A9B-99C6-4679CBA742BD}" destId="{02FBE83C-F7E3-4AC9-9A61-66BF67D7D8B6}" srcOrd="0" destOrd="0" presId="urn:microsoft.com/office/officeart/2005/8/layout/lProcess2"/>
    <dgm:cxn modelId="{D4F1512F-4CD7-4B4C-9965-7D61144ED895}" type="presOf" srcId="{5FC74589-1769-4EB4-9E51-9D82632D2E02}" destId="{727186A0-986E-40DF-85B7-ACC6191E0924}" srcOrd="1" destOrd="0" presId="urn:microsoft.com/office/officeart/2005/8/layout/lProcess2"/>
    <dgm:cxn modelId="{0FE97DDE-BD62-CB4E-ABBA-FEE0D25B24FA}" type="presOf" srcId="{B8FE7A32-1B20-4D46-8242-6C91907A490E}" destId="{EFE71110-9F14-440A-945D-9BFF90054013}" srcOrd="0" destOrd="0" presId="urn:microsoft.com/office/officeart/2005/8/layout/lProcess2"/>
    <dgm:cxn modelId="{7F6AF259-7232-B64F-A911-826D54AA207F}" type="presOf" srcId="{B28448BA-C9A8-43EB-A9DB-A0137196E3B9}" destId="{189EA2CD-99B4-4604-BDBC-34AEB91058A9}" srcOrd="1" destOrd="0" presId="urn:microsoft.com/office/officeart/2005/8/layout/lProcess2"/>
    <dgm:cxn modelId="{03033C8E-546A-4636-B996-DCA3A7F5D692}" srcId="{A0A9AC20-5EC1-4862-BFC8-870928838544}" destId="{06D87D35-A66C-427C-B6DB-AF958D65D6B3}" srcOrd="2" destOrd="0" parTransId="{9A4B31E9-014C-4B63-A219-5A63A8ACB829}" sibTransId="{AC1F3899-4696-4923-97F3-8D3FBB96254A}"/>
    <dgm:cxn modelId="{4561F274-C8F3-A24E-BFBE-76ABCCCD1A9E}" type="presOf" srcId="{EFD7AB2D-81E2-448E-B54E-4F3622AF7EF9}" destId="{9E190C18-AEDE-45E1-8A46-924B1190ACB6}" srcOrd="0" destOrd="0" presId="urn:microsoft.com/office/officeart/2005/8/layout/lProcess2"/>
    <dgm:cxn modelId="{EA2FD3B8-722B-4877-B8F1-EEA7710C1B84}" srcId="{7DAF4A99-25E1-44F9-90C0-EA66CF00B3B6}" destId="{5FC74589-1769-4EB4-9E51-9D82632D2E02}" srcOrd="1" destOrd="0" parTransId="{4D0CCF7E-4481-42D2-95B3-0CB4029368E1}" sibTransId="{8EB806C9-A9BC-450F-B9C3-AC2ED6D3AF68}"/>
    <dgm:cxn modelId="{897BA6FB-2A08-7940-9545-57A53565AE96}" type="presOf" srcId="{A0A9AC20-5EC1-4862-BFC8-870928838544}" destId="{9A6AB0E7-12CE-4F4C-9194-CFD62AA0E26B}" srcOrd="0" destOrd="0" presId="urn:microsoft.com/office/officeart/2005/8/layout/lProcess2"/>
    <dgm:cxn modelId="{25C974EB-6BB3-6A43-B79C-24530E884FD7}" type="presOf" srcId="{FF0CDCCC-6F78-4064-A419-5EC5C753206F}" destId="{EB498954-62A4-422D-9DE3-1FA74DD1D37F}" srcOrd="0" destOrd="0" presId="urn:microsoft.com/office/officeart/2005/8/layout/lProcess2"/>
    <dgm:cxn modelId="{6723F50B-AA47-4273-81EA-65E1F5EA34FA}" srcId="{EA22DC01-B1C3-4425-86ED-5B66953397A8}" destId="{86AB53FA-67D7-4EE7-8555-3EE8EB6FA4C8}" srcOrd="1" destOrd="0" parTransId="{EA03EBDD-B26B-4044-993F-F3F8F5C83B54}" sibTransId="{AD9FF113-925C-46F3-AC17-3E3C7A57FE37}"/>
    <dgm:cxn modelId="{41BE4389-4475-CF45-92A6-8F9C803BE8B4}" type="presOf" srcId="{E9F388D8-C9C2-45F4-B532-779E8C2CB5E8}" destId="{D6B8C86D-B5C5-4707-BB1C-60E6EB9E4EBA}" srcOrd="0" destOrd="0" presId="urn:microsoft.com/office/officeart/2005/8/layout/lProcess2"/>
    <dgm:cxn modelId="{1151B3DC-BFA5-46C2-A674-0EE40A938C5A}" srcId="{A0A9AC20-5EC1-4862-BFC8-870928838544}" destId="{6856B0CF-FE68-485F-BF49-CA4A93F4F38C}" srcOrd="0" destOrd="0" parTransId="{B52856D9-283B-499D-AE83-3A1B0694F8DA}" sibTransId="{60145AD2-C0A0-4426-8839-F8800D94963F}"/>
    <dgm:cxn modelId="{C5488FA6-7623-044D-A90B-73F3FEBFD998}" type="presOf" srcId="{E12CEE09-DEBB-4435-B911-A40A12F7930D}" destId="{20F65450-B565-4F6E-8CBD-65CD2502E3B0}" srcOrd="0" destOrd="0" presId="urn:microsoft.com/office/officeart/2005/8/layout/lProcess2"/>
    <dgm:cxn modelId="{D9E35F5C-9C04-4B00-BAD8-AD36F1DD39DE}" srcId="{7DAF4A99-25E1-44F9-90C0-EA66CF00B3B6}" destId="{7D17D413-1C96-46A5-9E85-72C6636AE3C5}" srcOrd="4" destOrd="0" parTransId="{91A59BF2-53A7-4244-ADC4-8913701DE4BA}" sibTransId="{06AA36B4-E14B-4E14-B273-C8197A0B582E}"/>
    <dgm:cxn modelId="{B78B82CB-AA42-9A4C-B284-1EAE172C749D}" type="presOf" srcId="{91B14D9B-61DF-4421-AF43-318BB0021BDF}" destId="{80F88CB8-4B64-4172-B897-E8F8383812F7}" srcOrd="0" destOrd="0" presId="urn:microsoft.com/office/officeart/2005/8/layout/lProcess2"/>
    <dgm:cxn modelId="{BDFEAFCC-4820-F645-BAD3-E88C647ECD39}" type="presOf" srcId="{7D17D413-1C96-46A5-9E85-72C6636AE3C5}" destId="{34BAB90F-F3E5-4FFB-A339-2946D1CD0CCB}" srcOrd="1" destOrd="0" presId="urn:microsoft.com/office/officeart/2005/8/layout/lProcess2"/>
    <dgm:cxn modelId="{BD97CA94-4300-9645-9081-6982F7BF8B1A}" type="presOf" srcId="{06D87D35-A66C-427C-B6DB-AF958D65D6B3}" destId="{1EC52667-0754-4666-9083-6E56A0F9B67B}" srcOrd="0" destOrd="0" presId="urn:microsoft.com/office/officeart/2005/8/layout/lProcess2"/>
    <dgm:cxn modelId="{35679A9F-A9C0-40B5-BA5C-B5D89AD516EE}" srcId="{5FC74589-1769-4EB4-9E51-9D82632D2E02}" destId="{B8FE7A32-1B20-4D46-8242-6C91907A490E}" srcOrd="0" destOrd="0" parTransId="{86CD367E-951E-4F4B-BFC7-6603B931690A}" sibTransId="{03DB6E86-A49B-4AF5-9791-CBACA4C5335D}"/>
    <dgm:cxn modelId="{5018CE96-E6CC-471E-9B9C-30F70F6B8CE7}" srcId="{7D17D413-1C96-46A5-9E85-72C6636AE3C5}" destId="{A9A35E3D-01EA-46C6-AED8-865E91E9D6C9}" srcOrd="0" destOrd="0" parTransId="{0C34515A-9947-4AC4-8E07-6D77FB8F1E95}" sibTransId="{3C0EBF76-BD27-4964-B79F-79CC6413DFD1}"/>
    <dgm:cxn modelId="{090367F2-2F9D-429E-8090-D374C3282399}" srcId="{EA22DC01-B1C3-4425-86ED-5B66953397A8}" destId="{67EC18BA-DB21-4AAD-BE8A-067C85A9B73E}" srcOrd="2" destOrd="0" parTransId="{8918E5B2-4513-4EC4-8164-E88158F78E11}" sibTransId="{FAC02AF5-6F72-4EED-98CA-D68C7F3B5D5A}"/>
    <dgm:cxn modelId="{53D00FBE-0B8C-44B8-BD7B-FF723D810987}" srcId="{EA22DC01-B1C3-4425-86ED-5B66953397A8}" destId="{BC15291E-510A-4A20-8D69-B0F2ACBA3CC6}" srcOrd="0" destOrd="0" parTransId="{DDAF1636-99A0-4E4C-BF8B-7A50EC838E24}" sibTransId="{25F65FF3-A145-4450-BC4A-2BD6189C0F89}"/>
    <dgm:cxn modelId="{29EBB4E8-091E-664B-9F0C-228B862F2D31}" type="presOf" srcId="{B28448BA-C9A8-43EB-A9DB-A0137196E3B9}" destId="{F5FB40AB-A8F0-43CC-AED2-A0B6D3491F03}" srcOrd="0" destOrd="0" presId="urn:microsoft.com/office/officeart/2005/8/layout/lProcess2"/>
    <dgm:cxn modelId="{0949B049-F928-4520-A037-C172C962E0C9}" srcId="{7D17D413-1C96-46A5-9E85-72C6636AE3C5}" destId="{A5325020-A43F-4DC5-B91A-865612236E1B}" srcOrd="1" destOrd="0" parTransId="{B397B1E6-BB15-4DF4-B38A-02A5DF7C7E5D}" sibTransId="{E5885318-4367-4D45-A1BC-C2768E0C5F2B}"/>
    <dgm:cxn modelId="{CD174D1A-F576-42A5-8360-9F1F6FB5C8D5}" srcId="{5FC74589-1769-4EB4-9E51-9D82632D2E02}" destId="{FF0CDCCC-6F78-4064-A419-5EC5C753206F}" srcOrd="2" destOrd="0" parTransId="{C96EA5C7-A653-4A83-8F75-8585A07C9C8F}" sibTransId="{8E668476-E60C-485B-B9C7-8F9496C26DF3}"/>
    <dgm:cxn modelId="{64B3DD79-9871-2244-947F-2092FCDE0048}" type="presOf" srcId="{A9A35E3D-01EA-46C6-AED8-865E91E9D6C9}" destId="{F0B767F2-4C7E-481B-967C-8FE0CB529397}" srcOrd="0" destOrd="0" presId="urn:microsoft.com/office/officeart/2005/8/layout/lProcess2"/>
    <dgm:cxn modelId="{AD700CB8-361C-854D-9E4A-DDBF4E3F9FDF}" type="presParOf" srcId="{5473F14B-8F21-412E-B8DE-EADF32D6F521}" destId="{C0D74A84-CA9B-4A55-82D3-C4473BCAB74F}" srcOrd="0" destOrd="0" presId="urn:microsoft.com/office/officeart/2005/8/layout/lProcess2"/>
    <dgm:cxn modelId="{3591F8DC-43EF-0F40-93BA-FDD96E4C45EE}" type="presParOf" srcId="{C0D74A84-CA9B-4A55-82D3-C4473BCAB74F}" destId="{F5FB40AB-A8F0-43CC-AED2-A0B6D3491F03}" srcOrd="0" destOrd="0" presId="urn:microsoft.com/office/officeart/2005/8/layout/lProcess2"/>
    <dgm:cxn modelId="{FCC79A28-6194-0247-9019-DD740B861DFD}" type="presParOf" srcId="{C0D74A84-CA9B-4A55-82D3-C4473BCAB74F}" destId="{189EA2CD-99B4-4604-BDBC-34AEB91058A9}" srcOrd="1" destOrd="0" presId="urn:microsoft.com/office/officeart/2005/8/layout/lProcess2"/>
    <dgm:cxn modelId="{1AFF1F2E-274E-624E-8BB4-985A0C9C7FBA}" type="presParOf" srcId="{C0D74A84-CA9B-4A55-82D3-C4473BCAB74F}" destId="{051CD919-C14E-4FF7-A82B-674D57B30AF8}" srcOrd="2" destOrd="0" presId="urn:microsoft.com/office/officeart/2005/8/layout/lProcess2"/>
    <dgm:cxn modelId="{C77807C8-5F3F-A040-B7CC-B1218AD79397}" type="presParOf" srcId="{051CD919-C14E-4FF7-A82B-674D57B30AF8}" destId="{151EFC3A-4B26-48D8-87A4-D28DC0264B02}" srcOrd="0" destOrd="0" presId="urn:microsoft.com/office/officeart/2005/8/layout/lProcess2"/>
    <dgm:cxn modelId="{B226E889-41D2-1246-9E2C-AE71B2A7E83C}" type="presParOf" srcId="{151EFC3A-4B26-48D8-87A4-D28DC0264B02}" destId="{D6B8C86D-B5C5-4707-BB1C-60E6EB9E4EBA}" srcOrd="0" destOrd="0" presId="urn:microsoft.com/office/officeart/2005/8/layout/lProcess2"/>
    <dgm:cxn modelId="{63C13063-AF0C-134B-BC97-F4928E0EE5F6}" type="presParOf" srcId="{151EFC3A-4B26-48D8-87A4-D28DC0264B02}" destId="{FEA7308F-F292-4734-BC92-11C7BB5AF5E5}" srcOrd="1" destOrd="0" presId="urn:microsoft.com/office/officeart/2005/8/layout/lProcess2"/>
    <dgm:cxn modelId="{F43B3BB4-01DE-D343-A82F-F21A05C0A07F}" type="presParOf" srcId="{151EFC3A-4B26-48D8-87A4-D28DC0264B02}" destId="{20F65450-B565-4F6E-8CBD-65CD2502E3B0}" srcOrd="2" destOrd="0" presId="urn:microsoft.com/office/officeart/2005/8/layout/lProcess2"/>
    <dgm:cxn modelId="{EED2A8F3-606D-ED46-9B8D-7AD31416F7B6}" type="presParOf" srcId="{151EFC3A-4B26-48D8-87A4-D28DC0264B02}" destId="{1943ED51-E95A-4F6E-A717-80400DEEEE20}" srcOrd="3" destOrd="0" presId="urn:microsoft.com/office/officeart/2005/8/layout/lProcess2"/>
    <dgm:cxn modelId="{60AB12FF-FC22-1043-A409-E31A60A5CBAF}" type="presParOf" srcId="{151EFC3A-4B26-48D8-87A4-D28DC0264B02}" destId="{80F88CB8-4B64-4172-B897-E8F8383812F7}" srcOrd="4" destOrd="0" presId="urn:microsoft.com/office/officeart/2005/8/layout/lProcess2"/>
    <dgm:cxn modelId="{78129EA2-0F40-6E46-B280-CEA548132598}" type="presParOf" srcId="{5473F14B-8F21-412E-B8DE-EADF32D6F521}" destId="{DC9EA69A-B885-4DA4-818F-1748672594CF}" srcOrd="1" destOrd="0" presId="urn:microsoft.com/office/officeart/2005/8/layout/lProcess2"/>
    <dgm:cxn modelId="{66470B87-936F-D249-BB7D-F79C2A22CDAD}" type="presParOf" srcId="{5473F14B-8F21-412E-B8DE-EADF32D6F521}" destId="{3A6F3D38-6FA6-469E-B3C3-234BD62E4CCA}" srcOrd="2" destOrd="0" presId="urn:microsoft.com/office/officeart/2005/8/layout/lProcess2"/>
    <dgm:cxn modelId="{46995662-D178-A148-B09A-2B63CDB84EC2}" type="presParOf" srcId="{3A6F3D38-6FA6-469E-B3C3-234BD62E4CCA}" destId="{C1CD2EAA-2E66-4BDA-BB6E-F99B46E1B919}" srcOrd="0" destOrd="0" presId="urn:microsoft.com/office/officeart/2005/8/layout/lProcess2"/>
    <dgm:cxn modelId="{B12AADE0-7537-7941-BEB8-FE2F9EC4A6F2}" type="presParOf" srcId="{3A6F3D38-6FA6-469E-B3C3-234BD62E4CCA}" destId="{727186A0-986E-40DF-85B7-ACC6191E0924}" srcOrd="1" destOrd="0" presId="urn:microsoft.com/office/officeart/2005/8/layout/lProcess2"/>
    <dgm:cxn modelId="{1CB72E04-2BB1-4145-8393-81B92C17DBDC}" type="presParOf" srcId="{3A6F3D38-6FA6-469E-B3C3-234BD62E4CCA}" destId="{F4329E4E-5431-4760-B147-9E77700EF61A}" srcOrd="2" destOrd="0" presId="urn:microsoft.com/office/officeart/2005/8/layout/lProcess2"/>
    <dgm:cxn modelId="{37902729-7388-514A-94A8-8066F2254218}" type="presParOf" srcId="{F4329E4E-5431-4760-B147-9E77700EF61A}" destId="{B5C22EF8-EBFA-4704-BF77-C1B26E178B0D}" srcOrd="0" destOrd="0" presId="urn:microsoft.com/office/officeart/2005/8/layout/lProcess2"/>
    <dgm:cxn modelId="{20A3B0F4-EEB3-EF40-A591-11AE93D02188}" type="presParOf" srcId="{B5C22EF8-EBFA-4704-BF77-C1B26E178B0D}" destId="{EFE71110-9F14-440A-945D-9BFF90054013}" srcOrd="0" destOrd="0" presId="urn:microsoft.com/office/officeart/2005/8/layout/lProcess2"/>
    <dgm:cxn modelId="{780D94C0-1DBB-E046-A55C-4E930EB3EF80}" type="presParOf" srcId="{B5C22EF8-EBFA-4704-BF77-C1B26E178B0D}" destId="{35EA0CEB-E637-4D3C-96EF-C8D3B04060F2}" srcOrd="1" destOrd="0" presId="urn:microsoft.com/office/officeart/2005/8/layout/lProcess2"/>
    <dgm:cxn modelId="{CFC47CBF-B433-C547-8270-4F1E502462D6}" type="presParOf" srcId="{B5C22EF8-EBFA-4704-BF77-C1B26E178B0D}" destId="{9E190C18-AEDE-45E1-8A46-924B1190ACB6}" srcOrd="2" destOrd="0" presId="urn:microsoft.com/office/officeart/2005/8/layout/lProcess2"/>
    <dgm:cxn modelId="{37E1EBEF-59E0-B54F-94DE-6A785432F39B}" type="presParOf" srcId="{B5C22EF8-EBFA-4704-BF77-C1B26E178B0D}" destId="{1E1AD27B-2438-4D0B-AB02-AF912F764D09}" srcOrd="3" destOrd="0" presId="urn:microsoft.com/office/officeart/2005/8/layout/lProcess2"/>
    <dgm:cxn modelId="{CD06A66A-70E2-0346-9B10-ED057EF499B5}" type="presParOf" srcId="{B5C22EF8-EBFA-4704-BF77-C1B26E178B0D}" destId="{EB498954-62A4-422D-9DE3-1FA74DD1D37F}" srcOrd="4" destOrd="0" presId="urn:microsoft.com/office/officeart/2005/8/layout/lProcess2"/>
    <dgm:cxn modelId="{8E9DFFDB-72AC-4F44-AEE9-8D581A2AC1FC}" type="presParOf" srcId="{5473F14B-8F21-412E-B8DE-EADF32D6F521}" destId="{BB3C6D49-326B-48DE-AC1D-9DC877BB01DD}" srcOrd="3" destOrd="0" presId="urn:microsoft.com/office/officeart/2005/8/layout/lProcess2"/>
    <dgm:cxn modelId="{8333EF71-98D6-854B-B607-89ACD518CBC8}" type="presParOf" srcId="{5473F14B-8F21-412E-B8DE-EADF32D6F521}" destId="{EF090B29-38A2-4F08-90FA-7BB67BE8B3E2}" srcOrd="4" destOrd="0" presId="urn:microsoft.com/office/officeart/2005/8/layout/lProcess2"/>
    <dgm:cxn modelId="{3EABDB48-ECEA-8642-BA52-3FE1AD797E3E}" type="presParOf" srcId="{EF090B29-38A2-4F08-90FA-7BB67BE8B3E2}" destId="{9A6AB0E7-12CE-4F4C-9194-CFD62AA0E26B}" srcOrd="0" destOrd="0" presId="urn:microsoft.com/office/officeart/2005/8/layout/lProcess2"/>
    <dgm:cxn modelId="{D2A4F48D-307A-A943-A7C9-642F5AA8BD35}" type="presParOf" srcId="{EF090B29-38A2-4F08-90FA-7BB67BE8B3E2}" destId="{4735A497-84C1-49AD-B2D7-A0E2E20F2536}" srcOrd="1" destOrd="0" presId="urn:microsoft.com/office/officeart/2005/8/layout/lProcess2"/>
    <dgm:cxn modelId="{EEC67B62-911F-F543-A894-DBAD88647FF4}" type="presParOf" srcId="{EF090B29-38A2-4F08-90FA-7BB67BE8B3E2}" destId="{5235814C-D240-476B-A6EA-F820ADA9F290}" srcOrd="2" destOrd="0" presId="urn:microsoft.com/office/officeart/2005/8/layout/lProcess2"/>
    <dgm:cxn modelId="{D410C68D-6032-F842-A19D-B2FE86BC5EC9}" type="presParOf" srcId="{5235814C-D240-476B-A6EA-F820ADA9F290}" destId="{F8C87951-0BEC-442E-BD13-E67FB71AC42B}" srcOrd="0" destOrd="0" presId="urn:microsoft.com/office/officeart/2005/8/layout/lProcess2"/>
    <dgm:cxn modelId="{A293629A-285F-624A-ADBD-CFA2E65D8812}" type="presParOf" srcId="{F8C87951-0BEC-442E-BD13-E67FB71AC42B}" destId="{DECF7DEE-4FD4-4CE5-AEDF-10353AC11531}" srcOrd="0" destOrd="0" presId="urn:microsoft.com/office/officeart/2005/8/layout/lProcess2"/>
    <dgm:cxn modelId="{EBB99A5F-6B95-DF4C-81F8-30ECF1BB8208}" type="presParOf" srcId="{F8C87951-0BEC-442E-BD13-E67FB71AC42B}" destId="{739A0DE6-D28A-493F-A1CB-4B3CCAC72873}" srcOrd="1" destOrd="0" presId="urn:microsoft.com/office/officeart/2005/8/layout/lProcess2"/>
    <dgm:cxn modelId="{4FD52DE1-E2F4-A647-BD09-DF0F8597A1F7}" type="presParOf" srcId="{F8C87951-0BEC-442E-BD13-E67FB71AC42B}" destId="{02FBE83C-F7E3-4AC9-9A61-66BF67D7D8B6}" srcOrd="2" destOrd="0" presId="urn:microsoft.com/office/officeart/2005/8/layout/lProcess2"/>
    <dgm:cxn modelId="{6D9979B0-1C10-DD4B-A7E7-DA11CF920910}" type="presParOf" srcId="{F8C87951-0BEC-442E-BD13-E67FB71AC42B}" destId="{87C5B8B3-4388-4867-AA6C-4B2D717EAAF2}" srcOrd="3" destOrd="0" presId="urn:microsoft.com/office/officeart/2005/8/layout/lProcess2"/>
    <dgm:cxn modelId="{78657D8E-FC25-594C-935A-6C02E6EC1DD1}" type="presParOf" srcId="{F8C87951-0BEC-442E-BD13-E67FB71AC42B}" destId="{1EC52667-0754-4666-9083-6E56A0F9B67B}" srcOrd="4" destOrd="0" presId="urn:microsoft.com/office/officeart/2005/8/layout/lProcess2"/>
    <dgm:cxn modelId="{B0C56E48-EAF7-4242-B53D-99B9DD388F76}" type="presParOf" srcId="{5473F14B-8F21-412E-B8DE-EADF32D6F521}" destId="{9C67C073-8031-4FB8-83D0-BB3987979FB7}" srcOrd="5" destOrd="0" presId="urn:microsoft.com/office/officeart/2005/8/layout/lProcess2"/>
    <dgm:cxn modelId="{6B7637E0-E0A2-0F44-9AAA-10FE56B9A733}" type="presParOf" srcId="{5473F14B-8F21-412E-B8DE-EADF32D6F521}" destId="{3D53649F-3A9D-48AC-B3B4-F9359FF49907}" srcOrd="6" destOrd="0" presId="urn:microsoft.com/office/officeart/2005/8/layout/lProcess2"/>
    <dgm:cxn modelId="{513686CB-3E25-9B40-A1EB-9953D6B516BD}" type="presParOf" srcId="{3D53649F-3A9D-48AC-B3B4-F9359FF49907}" destId="{18B77C7D-672C-4358-9CA6-BD8FA6E2302A}" srcOrd="0" destOrd="0" presId="urn:microsoft.com/office/officeart/2005/8/layout/lProcess2"/>
    <dgm:cxn modelId="{809FF3C9-88D1-E64C-BA27-0BEE24057B98}" type="presParOf" srcId="{3D53649F-3A9D-48AC-B3B4-F9359FF49907}" destId="{AB95B1F2-DB60-4BC5-81D3-1FA274FF69C7}" srcOrd="1" destOrd="0" presId="urn:microsoft.com/office/officeart/2005/8/layout/lProcess2"/>
    <dgm:cxn modelId="{1D665CE6-FF2E-944F-A385-C6A188985CD0}" type="presParOf" srcId="{3D53649F-3A9D-48AC-B3B4-F9359FF49907}" destId="{9D4EF955-0664-47BE-890F-75DA470A2A2E}" srcOrd="2" destOrd="0" presId="urn:microsoft.com/office/officeart/2005/8/layout/lProcess2"/>
    <dgm:cxn modelId="{40E767AD-98E2-F14E-89B1-28195DA0C10F}" type="presParOf" srcId="{9D4EF955-0664-47BE-890F-75DA470A2A2E}" destId="{CCD58064-6258-410C-B1E0-023DF3946A43}" srcOrd="0" destOrd="0" presId="urn:microsoft.com/office/officeart/2005/8/layout/lProcess2"/>
    <dgm:cxn modelId="{EF6E7C44-177E-324C-B545-45D40BBB3BBA}" type="presParOf" srcId="{CCD58064-6258-410C-B1E0-023DF3946A43}" destId="{204F3481-2F4C-45A5-A0A1-C088684F0126}" srcOrd="0" destOrd="0" presId="urn:microsoft.com/office/officeart/2005/8/layout/lProcess2"/>
    <dgm:cxn modelId="{F0436ED0-5D62-AE45-9DB5-BDC7A171ADD6}" type="presParOf" srcId="{CCD58064-6258-410C-B1E0-023DF3946A43}" destId="{B768FAA9-E2C4-4A6B-82D8-EF54C53E14D8}" srcOrd="1" destOrd="0" presId="urn:microsoft.com/office/officeart/2005/8/layout/lProcess2"/>
    <dgm:cxn modelId="{C851689E-A986-3E45-BD5E-AFADD8A500A5}" type="presParOf" srcId="{CCD58064-6258-410C-B1E0-023DF3946A43}" destId="{0F3CAB81-CF76-498F-9619-BAF8144FA3C3}" srcOrd="2" destOrd="0" presId="urn:microsoft.com/office/officeart/2005/8/layout/lProcess2"/>
    <dgm:cxn modelId="{A3690ACC-2394-5E42-B772-205B977EAE6E}" type="presParOf" srcId="{CCD58064-6258-410C-B1E0-023DF3946A43}" destId="{0E0C811E-F3C5-4F24-A485-437F0C0EAD6A}" srcOrd="3" destOrd="0" presId="urn:microsoft.com/office/officeart/2005/8/layout/lProcess2"/>
    <dgm:cxn modelId="{C9FA777A-01AB-304C-B7BB-B924531E3F38}" type="presParOf" srcId="{CCD58064-6258-410C-B1E0-023DF3946A43}" destId="{80762C44-FA02-441A-8A8D-FC00E4F372F1}" srcOrd="4" destOrd="0" presId="urn:microsoft.com/office/officeart/2005/8/layout/lProcess2"/>
    <dgm:cxn modelId="{D9D01F26-DAE9-B748-8EB0-3C80107762CC}" type="presParOf" srcId="{5473F14B-8F21-412E-B8DE-EADF32D6F521}" destId="{1EEF13C7-AF43-4380-A8A5-F72A5D476D05}" srcOrd="7" destOrd="0" presId="urn:microsoft.com/office/officeart/2005/8/layout/lProcess2"/>
    <dgm:cxn modelId="{CF546142-1521-F042-8556-F0C1DA3D713A}" type="presParOf" srcId="{5473F14B-8F21-412E-B8DE-EADF32D6F521}" destId="{0618492F-D453-4601-9C36-8CE6AA153D1B}" srcOrd="8" destOrd="0" presId="urn:microsoft.com/office/officeart/2005/8/layout/lProcess2"/>
    <dgm:cxn modelId="{7A3B05D6-0F4D-A442-A82D-630B5F86947A}" type="presParOf" srcId="{0618492F-D453-4601-9C36-8CE6AA153D1B}" destId="{5A591EE2-4B7B-40DB-B051-D75F7BFEDDD6}" srcOrd="0" destOrd="0" presId="urn:microsoft.com/office/officeart/2005/8/layout/lProcess2"/>
    <dgm:cxn modelId="{9818195D-B43C-5E42-A238-4590B159C7B0}" type="presParOf" srcId="{0618492F-D453-4601-9C36-8CE6AA153D1B}" destId="{34BAB90F-F3E5-4FFB-A339-2946D1CD0CCB}" srcOrd="1" destOrd="0" presId="urn:microsoft.com/office/officeart/2005/8/layout/lProcess2"/>
    <dgm:cxn modelId="{5C4BA62D-C22E-DE4D-A697-49CC68DC9B40}" type="presParOf" srcId="{0618492F-D453-4601-9C36-8CE6AA153D1B}" destId="{BA794F96-F89B-483A-BF3A-9118CA9CCDA4}" srcOrd="2" destOrd="0" presId="urn:microsoft.com/office/officeart/2005/8/layout/lProcess2"/>
    <dgm:cxn modelId="{311CB131-ABDD-D747-8F24-2305EBCC7D8B}" type="presParOf" srcId="{BA794F96-F89B-483A-BF3A-9118CA9CCDA4}" destId="{76BCF6F8-619E-4477-AF5E-3CC45345624F}" srcOrd="0" destOrd="0" presId="urn:microsoft.com/office/officeart/2005/8/layout/lProcess2"/>
    <dgm:cxn modelId="{E8BA6A36-F00F-CF40-9A7C-2CA5265EDB11}" type="presParOf" srcId="{76BCF6F8-619E-4477-AF5E-3CC45345624F}" destId="{F0B767F2-4C7E-481B-967C-8FE0CB529397}" srcOrd="0" destOrd="0" presId="urn:microsoft.com/office/officeart/2005/8/layout/lProcess2"/>
    <dgm:cxn modelId="{DA3D7711-E26A-6449-92BB-197234820AD2}" type="presParOf" srcId="{76BCF6F8-619E-4477-AF5E-3CC45345624F}" destId="{B342BD1C-A54C-4F1C-A099-03A03E61088D}" srcOrd="1" destOrd="0" presId="urn:microsoft.com/office/officeart/2005/8/layout/lProcess2"/>
    <dgm:cxn modelId="{C2C14C95-04EA-E442-BF1E-57E34983A806}" type="presParOf" srcId="{76BCF6F8-619E-4477-AF5E-3CC45345624F}" destId="{6F277C00-29F7-4ECD-8C97-37788C7BA770}" srcOrd="2" destOrd="0" presId="urn:microsoft.com/office/officeart/2005/8/layout/lProcess2"/>
    <dgm:cxn modelId="{1C9E78F1-6A06-2E44-B9B7-D76517183FB8}" type="presParOf" srcId="{76BCF6F8-619E-4477-AF5E-3CC45345624F}" destId="{3945A699-1DD4-41EF-B849-687FF56CB987}" srcOrd="3" destOrd="0" presId="urn:microsoft.com/office/officeart/2005/8/layout/lProcess2"/>
    <dgm:cxn modelId="{A442B8F1-A4BF-2047-8974-9DB88CB0BD85}" type="presParOf" srcId="{76BCF6F8-619E-4477-AF5E-3CC45345624F}" destId="{6C9EBB1C-8DC1-467B-832A-DCA29AD54F62}"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D576DB5-5045-164E-BA34-DC102426FC5A}"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ADE95083-41F6-9446-B890-085CF6EFFC64}">
      <dgm:prSet phldrT="[Texte]"/>
      <dgm:spPr/>
      <dgm:t>
        <a:bodyPr/>
        <a:lstStyle/>
        <a:p>
          <a:r>
            <a:rPr lang="en-US" dirty="0" smtClean="0"/>
            <a:t>Reproducibility</a:t>
          </a:r>
          <a:endParaRPr lang="en-US" dirty="0"/>
        </a:p>
      </dgm:t>
    </dgm:pt>
    <dgm:pt modelId="{0721B648-39B8-9F45-9D80-06EE2041582A}" type="parTrans" cxnId="{E35B144D-085F-7841-A595-43A8B582E6D3}">
      <dgm:prSet/>
      <dgm:spPr/>
      <dgm:t>
        <a:bodyPr/>
        <a:lstStyle/>
        <a:p>
          <a:endParaRPr lang="en-US"/>
        </a:p>
      </dgm:t>
    </dgm:pt>
    <dgm:pt modelId="{3602C88F-7A68-3548-9996-08A000D6E172}" type="sibTrans" cxnId="{E35B144D-085F-7841-A595-43A8B582E6D3}">
      <dgm:prSet/>
      <dgm:spPr/>
      <dgm:t>
        <a:bodyPr/>
        <a:lstStyle/>
        <a:p>
          <a:endParaRPr lang="en-US"/>
        </a:p>
      </dgm:t>
    </dgm:pt>
    <dgm:pt modelId="{FC42DD70-E522-EC4C-8272-3877F254B5B9}">
      <dgm:prSet phldrT="[Texte]"/>
      <dgm:spPr/>
      <dgm:t>
        <a:bodyPr/>
        <a:lstStyle/>
        <a:p>
          <a:r>
            <a:rPr lang="en-US" dirty="0" smtClean="0"/>
            <a:t>Summarization </a:t>
          </a:r>
          <a:endParaRPr lang="en-US" dirty="0"/>
        </a:p>
      </dgm:t>
    </dgm:pt>
    <dgm:pt modelId="{636A807E-2E3F-A942-868E-5C520FF4AFD9}" type="parTrans" cxnId="{A0AAC9F5-62ED-5C4F-9080-527EA0F242A3}">
      <dgm:prSet/>
      <dgm:spPr/>
      <dgm:t>
        <a:bodyPr/>
        <a:lstStyle/>
        <a:p>
          <a:endParaRPr lang="en-US"/>
        </a:p>
      </dgm:t>
    </dgm:pt>
    <dgm:pt modelId="{810B4C08-94ED-B84B-897C-80A7DC544A15}" type="sibTrans" cxnId="{A0AAC9F5-62ED-5C4F-9080-527EA0F242A3}">
      <dgm:prSet/>
      <dgm:spPr/>
      <dgm:t>
        <a:bodyPr/>
        <a:lstStyle/>
        <a:p>
          <a:endParaRPr lang="en-US"/>
        </a:p>
      </dgm:t>
    </dgm:pt>
    <dgm:pt modelId="{C25E0CCC-0A75-B04E-9E0E-D66C44D40A61}">
      <dgm:prSet phldrT="[Texte]"/>
      <dgm:spPr/>
      <dgm:t>
        <a:bodyPr/>
        <a:lstStyle/>
        <a:p>
          <a:r>
            <a:rPr lang="en-US" dirty="0" smtClean="0"/>
            <a:t>Duplicate Detection</a:t>
          </a:r>
          <a:endParaRPr lang="en-US" dirty="0"/>
        </a:p>
      </dgm:t>
    </dgm:pt>
    <dgm:pt modelId="{BA987945-4AC7-BA4D-AA49-3AF7B35D0B5C}" type="parTrans" cxnId="{8161CB01-FA39-CC46-B9F0-6EAA3B54570D}">
      <dgm:prSet/>
      <dgm:spPr/>
      <dgm:t>
        <a:bodyPr/>
        <a:lstStyle/>
        <a:p>
          <a:endParaRPr lang="en-US"/>
        </a:p>
      </dgm:t>
    </dgm:pt>
    <dgm:pt modelId="{CA6385ED-CFE9-4D4D-8C5B-31C6E9D967B5}" type="sibTrans" cxnId="{8161CB01-FA39-CC46-B9F0-6EAA3B54570D}">
      <dgm:prSet/>
      <dgm:spPr/>
      <dgm:t>
        <a:bodyPr/>
        <a:lstStyle/>
        <a:p>
          <a:endParaRPr lang="en-US"/>
        </a:p>
      </dgm:t>
    </dgm:pt>
    <dgm:pt modelId="{017A290D-8C59-B643-8987-945913B79E6E}">
      <dgm:prSet phldrT="[Texte]"/>
      <dgm:spPr/>
      <dgm:t>
        <a:bodyPr/>
        <a:lstStyle/>
        <a:p>
          <a:r>
            <a:rPr lang="en-US" dirty="0" smtClean="0"/>
            <a:t>Combating Decay of</a:t>
          </a:r>
          <a:endParaRPr lang="en-US" dirty="0"/>
        </a:p>
      </dgm:t>
    </dgm:pt>
    <dgm:pt modelId="{1AC07AA6-5D44-804D-93EA-131AA394E3FF}" type="parTrans" cxnId="{93DB5593-45B1-0C45-8A83-8F9ECDB93F13}">
      <dgm:prSet/>
      <dgm:spPr/>
      <dgm:t>
        <a:bodyPr/>
        <a:lstStyle/>
        <a:p>
          <a:endParaRPr lang="en-US"/>
        </a:p>
      </dgm:t>
    </dgm:pt>
    <dgm:pt modelId="{B1421A62-6409-6148-A743-B3CAF0F3236B}" type="sibTrans" cxnId="{93DB5593-45B1-0C45-8A83-8F9ECDB93F13}">
      <dgm:prSet/>
      <dgm:spPr/>
      <dgm:t>
        <a:bodyPr/>
        <a:lstStyle/>
        <a:p>
          <a:endParaRPr lang="en-US"/>
        </a:p>
      </dgm:t>
    </dgm:pt>
    <dgm:pt modelId="{9C151368-DBA2-114D-949C-F6A3450435CD}" type="pres">
      <dgm:prSet presAssocID="{ED576DB5-5045-164E-BA34-DC102426FC5A}" presName="cycle" presStyleCnt="0">
        <dgm:presLayoutVars>
          <dgm:chMax val="1"/>
          <dgm:dir/>
          <dgm:animLvl val="ctr"/>
          <dgm:resizeHandles val="exact"/>
        </dgm:presLayoutVars>
      </dgm:prSet>
      <dgm:spPr/>
    </dgm:pt>
    <dgm:pt modelId="{45163CB0-B54A-9D40-B52D-5E2C4CD427BE}" type="pres">
      <dgm:prSet presAssocID="{ADE95083-41F6-9446-B890-085CF6EFFC64}" presName="centerShape" presStyleLbl="node0" presStyleIdx="0" presStyleCnt="1"/>
      <dgm:spPr/>
    </dgm:pt>
    <dgm:pt modelId="{41A66BF5-2B7F-3047-AD7F-DC0701DC396A}" type="pres">
      <dgm:prSet presAssocID="{636A807E-2E3F-A942-868E-5C520FF4AFD9}" presName="parTrans" presStyleLbl="bgSibTrans2D1" presStyleIdx="0" presStyleCnt="3"/>
      <dgm:spPr/>
    </dgm:pt>
    <dgm:pt modelId="{7A4D0921-D625-9A41-AAF4-28D5BCAE9849}" type="pres">
      <dgm:prSet presAssocID="{FC42DD70-E522-EC4C-8272-3877F254B5B9}" presName="node" presStyleLbl="node1" presStyleIdx="0" presStyleCnt="3">
        <dgm:presLayoutVars>
          <dgm:bulletEnabled val="1"/>
        </dgm:presLayoutVars>
      </dgm:prSet>
      <dgm:spPr/>
      <dgm:t>
        <a:bodyPr/>
        <a:lstStyle/>
        <a:p>
          <a:endParaRPr lang="en-US"/>
        </a:p>
      </dgm:t>
    </dgm:pt>
    <dgm:pt modelId="{6B209E16-6FF2-4A49-A89D-DCC8D94376E7}" type="pres">
      <dgm:prSet presAssocID="{BA987945-4AC7-BA4D-AA49-3AF7B35D0B5C}" presName="parTrans" presStyleLbl="bgSibTrans2D1" presStyleIdx="1" presStyleCnt="3"/>
      <dgm:spPr/>
    </dgm:pt>
    <dgm:pt modelId="{FB7CD121-4F85-7F42-A840-B4A2ACD248D0}" type="pres">
      <dgm:prSet presAssocID="{C25E0CCC-0A75-B04E-9E0E-D66C44D40A61}" presName="node" presStyleLbl="node1" presStyleIdx="1" presStyleCnt="3">
        <dgm:presLayoutVars>
          <dgm:bulletEnabled val="1"/>
        </dgm:presLayoutVars>
      </dgm:prSet>
      <dgm:spPr/>
      <dgm:t>
        <a:bodyPr/>
        <a:lstStyle/>
        <a:p>
          <a:endParaRPr lang="en-US"/>
        </a:p>
      </dgm:t>
    </dgm:pt>
    <dgm:pt modelId="{080793B2-5059-E349-B501-7E8927902F17}" type="pres">
      <dgm:prSet presAssocID="{1AC07AA6-5D44-804D-93EA-131AA394E3FF}" presName="parTrans" presStyleLbl="bgSibTrans2D1" presStyleIdx="2" presStyleCnt="3"/>
      <dgm:spPr/>
    </dgm:pt>
    <dgm:pt modelId="{6F5ED278-4630-8D43-B8B4-562FD0FCAD3E}" type="pres">
      <dgm:prSet presAssocID="{017A290D-8C59-B643-8987-945913B79E6E}" presName="node" presStyleLbl="node1" presStyleIdx="2" presStyleCnt="3">
        <dgm:presLayoutVars>
          <dgm:bulletEnabled val="1"/>
        </dgm:presLayoutVars>
      </dgm:prSet>
      <dgm:spPr/>
      <dgm:t>
        <a:bodyPr/>
        <a:lstStyle/>
        <a:p>
          <a:endParaRPr lang="en-US"/>
        </a:p>
      </dgm:t>
    </dgm:pt>
  </dgm:ptLst>
  <dgm:cxnLst>
    <dgm:cxn modelId="{113F7D87-F144-354A-A4C7-BD9B6347CCE1}" type="presOf" srcId="{ED576DB5-5045-164E-BA34-DC102426FC5A}" destId="{9C151368-DBA2-114D-949C-F6A3450435CD}" srcOrd="0" destOrd="0" presId="urn:microsoft.com/office/officeart/2005/8/layout/radial4"/>
    <dgm:cxn modelId="{E35B144D-085F-7841-A595-43A8B582E6D3}" srcId="{ED576DB5-5045-164E-BA34-DC102426FC5A}" destId="{ADE95083-41F6-9446-B890-085CF6EFFC64}" srcOrd="0" destOrd="0" parTransId="{0721B648-39B8-9F45-9D80-06EE2041582A}" sibTransId="{3602C88F-7A68-3548-9996-08A000D6E172}"/>
    <dgm:cxn modelId="{91E230B9-01A1-A04F-A63F-B84A4D29B718}" type="presOf" srcId="{1AC07AA6-5D44-804D-93EA-131AA394E3FF}" destId="{080793B2-5059-E349-B501-7E8927902F17}" srcOrd="0" destOrd="0" presId="urn:microsoft.com/office/officeart/2005/8/layout/radial4"/>
    <dgm:cxn modelId="{02C4BB06-EE48-144F-A099-E35C33CE4FF3}" type="presOf" srcId="{ADE95083-41F6-9446-B890-085CF6EFFC64}" destId="{45163CB0-B54A-9D40-B52D-5E2C4CD427BE}" srcOrd="0" destOrd="0" presId="urn:microsoft.com/office/officeart/2005/8/layout/radial4"/>
    <dgm:cxn modelId="{DADD1A19-0839-A947-BE57-923607ED67E4}" type="presOf" srcId="{636A807E-2E3F-A942-868E-5C520FF4AFD9}" destId="{41A66BF5-2B7F-3047-AD7F-DC0701DC396A}" srcOrd="0" destOrd="0" presId="urn:microsoft.com/office/officeart/2005/8/layout/radial4"/>
    <dgm:cxn modelId="{A0AAC9F5-62ED-5C4F-9080-527EA0F242A3}" srcId="{ADE95083-41F6-9446-B890-085CF6EFFC64}" destId="{FC42DD70-E522-EC4C-8272-3877F254B5B9}" srcOrd="0" destOrd="0" parTransId="{636A807E-2E3F-A942-868E-5C520FF4AFD9}" sibTransId="{810B4C08-94ED-B84B-897C-80A7DC544A15}"/>
    <dgm:cxn modelId="{9B138C81-97E3-3142-B5CD-0249E719AABC}" type="presOf" srcId="{BA987945-4AC7-BA4D-AA49-3AF7B35D0B5C}" destId="{6B209E16-6FF2-4A49-A89D-DCC8D94376E7}" srcOrd="0" destOrd="0" presId="urn:microsoft.com/office/officeart/2005/8/layout/radial4"/>
    <dgm:cxn modelId="{1665EA59-F62C-F647-A476-E669AC76B752}" type="presOf" srcId="{FC42DD70-E522-EC4C-8272-3877F254B5B9}" destId="{7A4D0921-D625-9A41-AAF4-28D5BCAE9849}" srcOrd="0" destOrd="0" presId="urn:microsoft.com/office/officeart/2005/8/layout/radial4"/>
    <dgm:cxn modelId="{93DB5593-45B1-0C45-8A83-8F9ECDB93F13}" srcId="{ADE95083-41F6-9446-B890-085CF6EFFC64}" destId="{017A290D-8C59-B643-8987-945913B79E6E}" srcOrd="2" destOrd="0" parTransId="{1AC07AA6-5D44-804D-93EA-131AA394E3FF}" sibTransId="{B1421A62-6409-6148-A743-B3CAF0F3236B}"/>
    <dgm:cxn modelId="{8161CB01-FA39-CC46-B9F0-6EAA3B54570D}" srcId="{ADE95083-41F6-9446-B890-085CF6EFFC64}" destId="{C25E0CCC-0A75-B04E-9E0E-D66C44D40A61}" srcOrd="1" destOrd="0" parTransId="{BA987945-4AC7-BA4D-AA49-3AF7B35D0B5C}" sibTransId="{CA6385ED-CFE9-4D4D-8C5B-31C6E9D967B5}"/>
    <dgm:cxn modelId="{CD61D679-9C79-5E46-8273-D350DCE280A7}" type="presOf" srcId="{C25E0CCC-0A75-B04E-9E0E-D66C44D40A61}" destId="{FB7CD121-4F85-7F42-A840-B4A2ACD248D0}" srcOrd="0" destOrd="0" presId="urn:microsoft.com/office/officeart/2005/8/layout/radial4"/>
    <dgm:cxn modelId="{26C03C27-8400-464B-BECD-F28F625247E4}" type="presOf" srcId="{017A290D-8C59-B643-8987-945913B79E6E}" destId="{6F5ED278-4630-8D43-B8B4-562FD0FCAD3E}" srcOrd="0" destOrd="0" presId="urn:microsoft.com/office/officeart/2005/8/layout/radial4"/>
    <dgm:cxn modelId="{195F2D2E-1EE9-BF4E-AF66-126587995C63}" type="presParOf" srcId="{9C151368-DBA2-114D-949C-F6A3450435CD}" destId="{45163CB0-B54A-9D40-B52D-5E2C4CD427BE}" srcOrd="0" destOrd="0" presId="urn:microsoft.com/office/officeart/2005/8/layout/radial4"/>
    <dgm:cxn modelId="{7F944E6E-14E2-5B47-A0BC-951E7C3B91D4}" type="presParOf" srcId="{9C151368-DBA2-114D-949C-F6A3450435CD}" destId="{41A66BF5-2B7F-3047-AD7F-DC0701DC396A}" srcOrd="1" destOrd="0" presId="urn:microsoft.com/office/officeart/2005/8/layout/radial4"/>
    <dgm:cxn modelId="{D4B14B88-18D6-A441-BACC-12A6802136A4}" type="presParOf" srcId="{9C151368-DBA2-114D-949C-F6A3450435CD}" destId="{7A4D0921-D625-9A41-AAF4-28D5BCAE9849}" srcOrd="2" destOrd="0" presId="urn:microsoft.com/office/officeart/2005/8/layout/radial4"/>
    <dgm:cxn modelId="{F0489943-EFD5-5B43-8EA9-A586DE67A047}" type="presParOf" srcId="{9C151368-DBA2-114D-949C-F6A3450435CD}" destId="{6B209E16-6FF2-4A49-A89D-DCC8D94376E7}" srcOrd="3" destOrd="0" presId="urn:microsoft.com/office/officeart/2005/8/layout/radial4"/>
    <dgm:cxn modelId="{C3BE04E2-E0C7-A34C-BE93-E583DCEC7247}" type="presParOf" srcId="{9C151368-DBA2-114D-949C-F6A3450435CD}" destId="{FB7CD121-4F85-7F42-A840-B4A2ACD248D0}" srcOrd="4" destOrd="0" presId="urn:microsoft.com/office/officeart/2005/8/layout/radial4"/>
    <dgm:cxn modelId="{EAB1324B-B4B1-0B42-A2D9-5306D7C31BCE}" type="presParOf" srcId="{9C151368-DBA2-114D-949C-F6A3450435CD}" destId="{080793B2-5059-E349-B501-7E8927902F17}" srcOrd="5" destOrd="0" presId="urn:microsoft.com/office/officeart/2005/8/layout/radial4"/>
    <dgm:cxn modelId="{50DAAC4B-54A7-314C-9DD1-1B8CD0D43D58}" type="presParOf" srcId="{9C151368-DBA2-114D-949C-F6A3450435CD}" destId="{6F5ED278-4630-8D43-B8B4-562FD0FCAD3E}"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40AB-A8F0-43CC-AED2-A0B6D3491F03}">
      <dsp:nvSpPr>
        <dsp:cNvPr id="0" name=""/>
        <dsp:cNvSpPr/>
      </dsp:nvSpPr>
      <dsp:spPr>
        <a:xfrm>
          <a:off x="4665"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FF"/>
              </a:solidFill>
            </a:rPr>
            <a:t>System-Level Reproducibility</a:t>
          </a:r>
          <a:endParaRPr lang="en-US" sz="1800" b="1" kern="1200" dirty="0">
            <a:solidFill>
              <a:srgbClr val="0000FF"/>
            </a:solidFill>
          </a:endParaRPr>
        </a:p>
      </dsp:txBody>
      <dsp:txXfrm>
        <a:off x="4665" y="0"/>
        <a:ext cx="1637258" cy="1577340"/>
      </dsp:txXfrm>
    </dsp:sp>
    <dsp:sp modelId="{D6B8C86D-B5C5-4707-BB1C-60E6EB9E4EBA}">
      <dsp:nvSpPr>
        <dsp:cNvPr id="0" name=""/>
        <dsp:cNvSpPr/>
      </dsp:nvSpPr>
      <dsp:spPr>
        <a:xfrm>
          <a:off x="168391" y="1577789"/>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Reprozip</a:t>
          </a:r>
          <a:endParaRPr lang="en-US" sz="1800" kern="1200" dirty="0">
            <a:latin typeface="Calibri" pitchFamily="34" charset="0"/>
            <a:cs typeface="Calibri" pitchFamily="34" charset="0"/>
          </a:endParaRPr>
        </a:p>
      </dsp:txBody>
      <dsp:txXfrm>
        <a:off x="198645" y="1608043"/>
        <a:ext cx="1249298" cy="972439"/>
      </dsp:txXfrm>
    </dsp:sp>
    <dsp:sp modelId="{20F65450-B565-4F6E-8CBD-65CD2502E3B0}">
      <dsp:nvSpPr>
        <dsp:cNvPr id="0" name=""/>
        <dsp:cNvSpPr/>
      </dsp:nvSpPr>
      <dsp:spPr>
        <a:xfrm>
          <a:off x="168391" y="2769651"/>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Burrito</a:t>
          </a:r>
          <a:endParaRPr lang="en-US" sz="1800" kern="1200" dirty="0">
            <a:latin typeface="Calibri" pitchFamily="34" charset="0"/>
            <a:cs typeface="Calibri" pitchFamily="34" charset="0"/>
          </a:endParaRPr>
        </a:p>
      </dsp:txBody>
      <dsp:txXfrm>
        <a:off x="198645" y="2799905"/>
        <a:ext cx="1249298" cy="972439"/>
      </dsp:txXfrm>
    </dsp:sp>
    <dsp:sp modelId="{80F88CB8-4B64-4172-B897-E8F8383812F7}">
      <dsp:nvSpPr>
        <dsp:cNvPr id="0" name=""/>
        <dsp:cNvSpPr/>
      </dsp:nvSpPr>
      <dsp:spPr>
        <a:xfrm>
          <a:off x="168391" y="3961513"/>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ES3</a:t>
          </a:r>
          <a:endParaRPr lang="en-US" sz="1800" kern="1200" dirty="0">
            <a:latin typeface="Calibri" pitchFamily="34" charset="0"/>
            <a:cs typeface="Calibri" pitchFamily="34" charset="0"/>
          </a:endParaRPr>
        </a:p>
      </dsp:txBody>
      <dsp:txXfrm>
        <a:off x="198645" y="3991767"/>
        <a:ext cx="1249298" cy="972439"/>
      </dsp:txXfrm>
    </dsp:sp>
    <dsp:sp modelId="{C1CD2EAA-2E66-4BDA-BB6E-F99B46E1B919}">
      <dsp:nvSpPr>
        <dsp:cNvPr id="0" name=""/>
        <dsp:cNvSpPr/>
      </dsp:nvSpPr>
      <dsp:spPr>
        <a:xfrm>
          <a:off x="1764718"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Scripting oriented Reproducibility</a:t>
          </a:r>
          <a:endParaRPr lang="en-US" sz="1800" b="1" kern="1200" dirty="0"/>
        </a:p>
      </dsp:txBody>
      <dsp:txXfrm>
        <a:off x="1764718" y="0"/>
        <a:ext cx="1637258" cy="1577340"/>
      </dsp:txXfrm>
    </dsp:sp>
    <dsp:sp modelId="{EFE71110-9F14-440A-945D-9BFF90054013}">
      <dsp:nvSpPr>
        <dsp:cNvPr id="0" name=""/>
        <dsp:cNvSpPr/>
      </dsp:nvSpPr>
      <dsp:spPr>
        <a:xfrm>
          <a:off x="1928444" y="1577789"/>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IPython</a:t>
          </a:r>
          <a:endParaRPr lang="en-US" sz="1800" kern="1200" dirty="0">
            <a:latin typeface="Calibri" pitchFamily="34" charset="0"/>
            <a:cs typeface="Calibri" pitchFamily="34" charset="0"/>
          </a:endParaRPr>
        </a:p>
      </dsp:txBody>
      <dsp:txXfrm>
        <a:off x="1958698" y="1608043"/>
        <a:ext cx="1249298" cy="972439"/>
      </dsp:txXfrm>
    </dsp:sp>
    <dsp:sp modelId="{9E190C18-AEDE-45E1-8A46-924B1190ACB6}">
      <dsp:nvSpPr>
        <dsp:cNvPr id="0" name=""/>
        <dsp:cNvSpPr/>
      </dsp:nvSpPr>
      <dsp:spPr>
        <a:xfrm>
          <a:off x="1928444" y="2769651"/>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Knitr</a:t>
          </a:r>
          <a:endParaRPr lang="en-US" sz="1800" kern="1200" dirty="0">
            <a:latin typeface="Calibri" pitchFamily="34" charset="0"/>
            <a:cs typeface="Calibri" pitchFamily="34" charset="0"/>
          </a:endParaRPr>
        </a:p>
      </dsp:txBody>
      <dsp:txXfrm>
        <a:off x="1958698" y="2799905"/>
        <a:ext cx="1249298" cy="972439"/>
      </dsp:txXfrm>
    </dsp:sp>
    <dsp:sp modelId="{EB498954-62A4-422D-9DE3-1FA74DD1D37F}">
      <dsp:nvSpPr>
        <dsp:cNvPr id="0" name=""/>
        <dsp:cNvSpPr/>
      </dsp:nvSpPr>
      <dsp:spPr>
        <a:xfrm>
          <a:off x="1928444" y="3961513"/>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IJulia</a:t>
          </a:r>
          <a:endParaRPr lang="en-US" sz="1800" kern="1200" dirty="0">
            <a:latin typeface="Calibri" pitchFamily="34" charset="0"/>
            <a:cs typeface="Calibri" pitchFamily="34" charset="0"/>
          </a:endParaRPr>
        </a:p>
      </dsp:txBody>
      <dsp:txXfrm>
        <a:off x="1958698" y="3991767"/>
        <a:ext cx="1249298" cy="972439"/>
      </dsp:txXfrm>
    </dsp:sp>
    <dsp:sp modelId="{9A6AB0E7-12CE-4F4C-9194-CFD62AA0E26B}">
      <dsp:nvSpPr>
        <dsp:cNvPr id="0" name=""/>
        <dsp:cNvSpPr/>
      </dsp:nvSpPr>
      <dsp:spPr>
        <a:xfrm>
          <a:off x="3524770"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Workflow oriented reproducibility</a:t>
          </a:r>
          <a:endParaRPr lang="en-US" sz="1800" b="1" kern="1200" dirty="0"/>
        </a:p>
      </dsp:txBody>
      <dsp:txXfrm>
        <a:off x="3524770" y="0"/>
        <a:ext cx="1637258" cy="1577340"/>
      </dsp:txXfrm>
    </dsp:sp>
    <dsp:sp modelId="{DECF7DEE-4FD4-4CE5-AEDF-10353AC11531}">
      <dsp:nvSpPr>
        <dsp:cNvPr id="0" name=""/>
        <dsp:cNvSpPr/>
      </dsp:nvSpPr>
      <dsp:spPr>
        <a:xfrm>
          <a:off x="3688496" y="1577789"/>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Galaxy</a:t>
          </a:r>
          <a:endParaRPr lang="en-US" sz="1800" kern="1200" dirty="0">
            <a:latin typeface="Calibri" pitchFamily="34" charset="0"/>
            <a:cs typeface="Calibri" pitchFamily="34" charset="0"/>
          </a:endParaRPr>
        </a:p>
      </dsp:txBody>
      <dsp:txXfrm>
        <a:off x="3718750" y="1608043"/>
        <a:ext cx="1249298" cy="972439"/>
      </dsp:txXfrm>
    </dsp:sp>
    <dsp:sp modelId="{02FBE83C-F7E3-4AC9-9A61-66BF67D7D8B6}">
      <dsp:nvSpPr>
        <dsp:cNvPr id="0" name=""/>
        <dsp:cNvSpPr/>
      </dsp:nvSpPr>
      <dsp:spPr>
        <a:xfrm>
          <a:off x="3688496" y="2769651"/>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Taverna</a:t>
          </a:r>
          <a:endParaRPr lang="en-US" sz="1800" kern="1200" dirty="0">
            <a:latin typeface="Calibri" pitchFamily="34" charset="0"/>
            <a:cs typeface="Calibri" pitchFamily="34" charset="0"/>
          </a:endParaRPr>
        </a:p>
      </dsp:txBody>
      <dsp:txXfrm>
        <a:off x="3718750" y="2799905"/>
        <a:ext cx="1249298" cy="972439"/>
      </dsp:txXfrm>
    </dsp:sp>
    <dsp:sp modelId="{1EC52667-0754-4666-9083-6E56A0F9B67B}">
      <dsp:nvSpPr>
        <dsp:cNvPr id="0" name=""/>
        <dsp:cNvSpPr/>
      </dsp:nvSpPr>
      <dsp:spPr>
        <a:xfrm>
          <a:off x="3688496" y="3961513"/>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Vistrails</a:t>
          </a:r>
          <a:endParaRPr lang="en-US" sz="1800" kern="1200" dirty="0">
            <a:latin typeface="Calibri" pitchFamily="34" charset="0"/>
            <a:cs typeface="Calibri" pitchFamily="34" charset="0"/>
          </a:endParaRPr>
        </a:p>
      </dsp:txBody>
      <dsp:txXfrm>
        <a:off x="3718750" y="3991767"/>
        <a:ext cx="1249298" cy="972439"/>
      </dsp:txXfrm>
    </dsp:sp>
    <dsp:sp modelId="{18B77C7D-672C-4358-9CA6-BD8FA6E2302A}">
      <dsp:nvSpPr>
        <dsp:cNvPr id="0" name=""/>
        <dsp:cNvSpPr/>
      </dsp:nvSpPr>
      <dsp:spPr>
        <a:xfrm>
          <a:off x="5284823"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Article Centered Reproducibility</a:t>
          </a:r>
          <a:endParaRPr lang="en-US" sz="1800" b="1" kern="1200" dirty="0"/>
        </a:p>
      </dsp:txBody>
      <dsp:txXfrm>
        <a:off x="5284823" y="0"/>
        <a:ext cx="1637258" cy="1577340"/>
      </dsp:txXfrm>
    </dsp:sp>
    <dsp:sp modelId="{204F3481-2F4C-45A5-A0A1-C088684F0126}">
      <dsp:nvSpPr>
        <dsp:cNvPr id="0" name=""/>
        <dsp:cNvSpPr/>
      </dsp:nvSpPr>
      <dsp:spPr>
        <a:xfrm>
          <a:off x="5448549" y="1577789"/>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SOLE</a:t>
          </a:r>
          <a:endParaRPr lang="en-US" sz="1800" kern="1200" dirty="0">
            <a:latin typeface="Calibri" pitchFamily="34" charset="0"/>
            <a:cs typeface="Calibri" pitchFamily="34" charset="0"/>
          </a:endParaRPr>
        </a:p>
      </dsp:txBody>
      <dsp:txXfrm>
        <a:off x="5478803" y="1608043"/>
        <a:ext cx="1249298" cy="972439"/>
      </dsp:txXfrm>
    </dsp:sp>
    <dsp:sp modelId="{0F3CAB81-CF76-498F-9619-BAF8144FA3C3}">
      <dsp:nvSpPr>
        <dsp:cNvPr id="0" name=""/>
        <dsp:cNvSpPr/>
      </dsp:nvSpPr>
      <dsp:spPr>
        <a:xfrm>
          <a:off x="5448549" y="2769651"/>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DEEP</a:t>
          </a:r>
          <a:endParaRPr lang="en-US" sz="1800" kern="1200" dirty="0">
            <a:latin typeface="Calibri" pitchFamily="34" charset="0"/>
            <a:cs typeface="Calibri" pitchFamily="34" charset="0"/>
          </a:endParaRPr>
        </a:p>
      </dsp:txBody>
      <dsp:txXfrm>
        <a:off x="5478803" y="2799905"/>
        <a:ext cx="1249298" cy="972439"/>
      </dsp:txXfrm>
    </dsp:sp>
    <dsp:sp modelId="{80762C44-FA02-441A-8A8D-FC00E4F372F1}">
      <dsp:nvSpPr>
        <dsp:cNvPr id="0" name=""/>
        <dsp:cNvSpPr/>
      </dsp:nvSpPr>
      <dsp:spPr>
        <a:xfrm>
          <a:off x="5448549" y="3961513"/>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SHARE</a:t>
          </a:r>
          <a:endParaRPr lang="en-US" sz="1800" kern="1200" dirty="0">
            <a:latin typeface="Calibri" pitchFamily="34" charset="0"/>
            <a:cs typeface="Calibri" pitchFamily="34" charset="0"/>
          </a:endParaRPr>
        </a:p>
      </dsp:txBody>
      <dsp:txXfrm>
        <a:off x="5478803" y="3991767"/>
        <a:ext cx="1249298" cy="972439"/>
      </dsp:txXfrm>
    </dsp:sp>
    <dsp:sp modelId="{5A591EE2-4B7B-40DB-B051-D75F7BFEDDD6}">
      <dsp:nvSpPr>
        <dsp:cNvPr id="0" name=""/>
        <dsp:cNvSpPr/>
      </dsp:nvSpPr>
      <dsp:spPr>
        <a:xfrm>
          <a:off x="7044876"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Investigation oriented Reproducibility</a:t>
          </a:r>
          <a:endParaRPr lang="en-US" sz="1800" b="1" kern="1200" dirty="0"/>
        </a:p>
      </dsp:txBody>
      <dsp:txXfrm>
        <a:off x="7044876" y="0"/>
        <a:ext cx="1637258" cy="1577340"/>
      </dsp:txXfrm>
    </dsp:sp>
    <dsp:sp modelId="{F0B767F2-4C7E-481B-967C-8FE0CB529397}">
      <dsp:nvSpPr>
        <dsp:cNvPr id="0" name=""/>
        <dsp:cNvSpPr/>
      </dsp:nvSpPr>
      <dsp:spPr>
        <a:xfrm>
          <a:off x="7208601" y="1577789"/>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ISA</a:t>
          </a:r>
          <a:endParaRPr lang="en-US" sz="1800" kern="1200" dirty="0">
            <a:latin typeface="Calibri" pitchFamily="34" charset="0"/>
            <a:cs typeface="Calibri" pitchFamily="34" charset="0"/>
          </a:endParaRPr>
        </a:p>
      </dsp:txBody>
      <dsp:txXfrm>
        <a:off x="7238855" y="1608043"/>
        <a:ext cx="1249298" cy="972439"/>
      </dsp:txXfrm>
    </dsp:sp>
    <dsp:sp modelId="{6F277C00-29F7-4ECD-8C97-37788C7BA770}">
      <dsp:nvSpPr>
        <dsp:cNvPr id="0" name=""/>
        <dsp:cNvSpPr/>
      </dsp:nvSpPr>
      <dsp:spPr>
        <a:xfrm>
          <a:off x="7208601" y="2769651"/>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Research Object</a:t>
          </a:r>
          <a:endParaRPr lang="en-US" sz="1800" kern="1200" dirty="0">
            <a:latin typeface="Calibri" pitchFamily="34" charset="0"/>
            <a:cs typeface="Calibri" pitchFamily="34" charset="0"/>
          </a:endParaRPr>
        </a:p>
      </dsp:txBody>
      <dsp:txXfrm>
        <a:off x="7238855" y="2799905"/>
        <a:ext cx="1249298" cy="972439"/>
      </dsp:txXfrm>
    </dsp:sp>
    <dsp:sp modelId="{6C9EBB1C-8DC1-467B-832A-DCA29AD54F62}">
      <dsp:nvSpPr>
        <dsp:cNvPr id="0" name=""/>
        <dsp:cNvSpPr/>
      </dsp:nvSpPr>
      <dsp:spPr>
        <a:xfrm>
          <a:off x="7208601" y="3961513"/>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FuGE</a:t>
          </a:r>
          <a:endParaRPr lang="en-US" sz="1800" kern="1200" dirty="0">
            <a:latin typeface="Calibri" pitchFamily="34" charset="0"/>
            <a:cs typeface="Calibri" pitchFamily="34" charset="0"/>
          </a:endParaRPr>
        </a:p>
      </dsp:txBody>
      <dsp:txXfrm>
        <a:off x="7238855" y="3991767"/>
        <a:ext cx="1249298" cy="972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40AB-A8F0-43CC-AED2-A0B6D3491F03}">
      <dsp:nvSpPr>
        <dsp:cNvPr id="0" name=""/>
        <dsp:cNvSpPr/>
      </dsp:nvSpPr>
      <dsp:spPr>
        <a:xfrm>
          <a:off x="4665"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FF"/>
              </a:solidFill>
            </a:rPr>
            <a:t>System-Level Reproducibility</a:t>
          </a:r>
          <a:endParaRPr lang="en-US" sz="1800" b="1" kern="1200" dirty="0">
            <a:solidFill>
              <a:srgbClr val="0000FF"/>
            </a:solidFill>
          </a:endParaRPr>
        </a:p>
      </dsp:txBody>
      <dsp:txXfrm>
        <a:off x="4665" y="0"/>
        <a:ext cx="1637258" cy="1577340"/>
      </dsp:txXfrm>
    </dsp:sp>
    <dsp:sp modelId="{D6B8C86D-B5C5-4707-BB1C-60E6EB9E4EBA}">
      <dsp:nvSpPr>
        <dsp:cNvPr id="0" name=""/>
        <dsp:cNvSpPr/>
      </dsp:nvSpPr>
      <dsp:spPr>
        <a:xfrm>
          <a:off x="168391" y="1577789"/>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Reprozip</a:t>
          </a:r>
          <a:endParaRPr lang="en-US" sz="1800" kern="1200" dirty="0">
            <a:latin typeface="Calibri" pitchFamily="34" charset="0"/>
            <a:cs typeface="Calibri" pitchFamily="34" charset="0"/>
          </a:endParaRPr>
        </a:p>
      </dsp:txBody>
      <dsp:txXfrm>
        <a:off x="198645" y="1608043"/>
        <a:ext cx="1249298" cy="972439"/>
      </dsp:txXfrm>
    </dsp:sp>
    <dsp:sp modelId="{20F65450-B565-4F6E-8CBD-65CD2502E3B0}">
      <dsp:nvSpPr>
        <dsp:cNvPr id="0" name=""/>
        <dsp:cNvSpPr/>
      </dsp:nvSpPr>
      <dsp:spPr>
        <a:xfrm>
          <a:off x="168391" y="2769651"/>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Burrito</a:t>
          </a:r>
          <a:endParaRPr lang="en-US" sz="1800" kern="1200" dirty="0">
            <a:latin typeface="Calibri" pitchFamily="34" charset="0"/>
            <a:cs typeface="Calibri" pitchFamily="34" charset="0"/>
          </a:endParaRPr>
        </a:p>
      </dsp:txBody>
      <dsp:txXfrm>
        <a:off x="198645" y="2799905"/>
        <a:ext cx="1249298" cy="972439"/>
      </dsp:txXfrm>
    </dsp:sp>
    <dsp:sp modelId="{80F88CB8-4B64-4172-B897-E8F8383812F7}">
      <dsp:nvSpPr>
        <dsp:cNvPr id="0" name=""/>
        <dsp:cNvSpPr/>
      </dsp:nvSpPr>
      <dsp:spPr>
        <a:xfrm>
          <a:off x="168391" y="3961513"/>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ES3</a:t>
          </a:r>
          <a:endParaRPr lang="en-US" sz="1800" kern="1200" dirty="0">
            <a:latin typeface="Calibri" pitchFamily="34" charset="0"/>
            <a:cs typeface="Calibri" pitchFamily="34" charset="0"/>
          </a:endParaRPr>
        </a:p>
      </dsp:txBody>
      <dsp:txXfrm>
        <a:off x="198645" y="3991767"/>
        <a:ext cx="1249298" cy="972439"/>
      </dsp:txXfrm>
    </dsp:sp>
    <dsp:sp modelId="{C1CD2EAA-2E66-4BDA-BB6E-F99B46E1B919}">
      <dsp:nvSpPr>
        <dsp:cNvPr id="0" name=""/>
        <dsp:cNvSpPr/>
      </dsp:nvSpPr>
      <dsp:spPr>
        <a:xfrm>
          <a:off x="1764718"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Scripting oriented Reproducibility</a:t>
          </a:r>
          <a:endParaRPr lang="en-US" sz="1800" b="1" kern="1200" dirty="0"/>
        </a:p>
      </dsp:txBody>
      <dsp:txXfrm>
        <a:off x="1764718" y="0"/>
        <a:ext cx="1637258" cy="1577340"/>
      </dsp:txXfrm>
    </dsp:sp>
    <dsp:sp modelId="{EFE71110-9F14-440A-945D-9BFF90054013}">
      <dsp:nvSpPr>
        <dsp:cNvPr id="0" name=""/>
        <dsp:cNvSpPr/>
      </dsp:nvSpPr>
      <dsp:spPr>
        <a:xfrm>
          <a:off x="1928444" y="1577789"/>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IPython</a:t>
          </a:r>
          <a:endParaRPr lang="en-US" sz="1800" kern="1200" dirty="0">
            <a:latin typeface="Calibri" pitchFamily="34" charset="0"/>
            <a:cs typeface="Calibri" pitchFamily="34" charset="0"/>
          </a:endParaRPr>
        </a:p>
      </dsp:txBody>
      <dsp:txXfrm>
        <a:off x="1958698" y="1608043"/>
        <a:ext cx="1249298" cy="972439"/>
      </dsp:txXfrm>
    </dsp:sp>
    <dsp:sp modelId="{9E190C18-AEDE-45E1-8A46-924B1190ACB6}">
      <dsp:nvSpPr>
        <dsp:cNvPr id="0" name=""/>
        <dsp:cNvSpPr/>
      </dsp:nvSpPr>
      <dsp:spPr>
        <a:xfrm>
          <a:off x="1928444" y="2769651"/>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Knitr</a:t>
          </a:r>
          <a:endParaRPr lang="en-US" sz="1800" kern="1200" dirty="0">
            <a:latin typeface="Calibri" pitchFamily="34" charset="0"/>
            <a:cs typeface="Calibri" pitchFamily="34" charset="0"/>
          </a:endParaRPr>
        </a:p>
      </dsp:txBody>
      <dsp:txXfrm>
        <a:off x="1958698" y="2799905"/>
        <a:ext cx="1249298" cy="972439"/>
      </dsp:txXfrm>
    </dsp:sp>
    <dsp:sp modelId="{EB498954-62A4-422D-9DE3-1FA74DD1D37F}">
      <dsp:nvSpPr>
        <dsp:cNvPr id="0" name=""/>
        <dsp:cNvSpPr/>
      </dsp:nvSpPr>
      <dsp:spPr>
        <a:xfrm>
          <a:off x="1928444" y="3961513"/>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IJulia</a:t>
          </a:r>
          <a:endParaRPr lang="en-US" sz="1800" kern="1200" dirty="0">
            <a:latin typeface="Calibri" pitchFamily="34" charset="0"/>
            <a:cs typeface="Calibri" pitchFamily="34" charset="0"/>
          </a:endParaRPr>
        </a:p>
      </dsp:txBody>
      <dsp:txXfrm>
        <a:off x="1958698" y="3991767"/>
        <a:ext cx="1249298" cy="972439"/>
      </dsp:txXfrm>
    </dsp:sp>
    <dsp:sp modelId="{9A6AB0E7-12CE-4F4C-9194-CFD62AA0E26B}">
      <dsp:nvSpPr>
        <dsp:cNvPr id="0" name=""/>
        <dsp:cNvSpPr/>
      </dsp:nvSpPr>
      <dsp:spPr>
        <a:xfrm>
          <a:off x="3524770"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Workflow oriented reproducibility</a:t>
          </a:r>
          <a:endParaRPr lang="en-US" sz="1800" b="1" kern="1200" dirty="0"/>
        </a:p>
      </dsp:txBody>
      <dsp:txXfrm>
        <a:off x="3524770" y="0"/>
        <a:ext cx="1637258" cy="1577340"/>
      </dsp:txXfrm>
    </dsp:sp>
    <dsp:sp modelId="{DECF7DEE-4FD4-4CE5-AEDF-10353AC11531}">
      <dsp:nvSpPr>
        <dsp:cNvPr id="0" name=""/>
        <dsp:cNvSpPr/>
      </dsp:nvSpPr>
      <dsp:spPr>
        <a:xfrm>
          <a:off x="3688496" y="1577789"/>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Galaxy</a:t>
          </a:r>
          <a:endParaRPr lang="en-US" sz="1800" kern="1200" dirty="0">
            <a:latin typeface="Calibri" pitchFamily="34" charset="0"/>
            <a:cs typeface="Calibri" pitchFamily="34" charset="0"/>
          </a:endParaRPr>
        </a:p>
      </dsp:txBody>
      <dsp:txXfrm>
        <a:off x="3718750" y="1608043"/>
        <a:ext cx="1249298" cy="972439"/>
      </dsp:txXfrm>
    </dsp:sp>
    <dsp:sp modelId="{02FBE83C-F7E3-4AC9-9A61-66BF67D7D8B6}">
      <dsp:nvSpPr>
        <dsp:cNvPr id="0" name=""/>
        <dsp:cNvSpPr/>
      </dsp:nvSpPr>
      <dsp:spPr>
        <a:xfrm>
          <a:off x="3688496" y="2769651"/>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Taverna</a:t>
          </a:r>
          <a:endParaRPr lang="en-US" sz="1800" kern="1200" dirty="0">
            <a:latin typeface="Calibri" pitchFamily="34" charset="0"/>
            <a:cs typeface="Calibri" pitchFamily="34" charset="0"/>
          </a:endParaRPr>
        </a:p>
      </dsp:txBody>
      <dsp:txXfrm>
        <a:off x="3718750" y="2799905"/>
        <a:ext cx="1249298" cy="972439"/>
      </dsp:txXfrm>
    </dsp:sp>
    <dsp:sp modelId="{1EC52667-0754-4666-9083-6E56A0F9B67B}">
      <dsp:nvSpPr>
        <dsp:cNvPr id="0" name=""/>
        <dsp:cNvSpPr/>
      </dsp:nvSpPr>
      <dsp:spPr>
        <a:xfrm>
          <a:off x="3688496" y="3961513"/>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Vistrails</a:t>
          </a:r>
          <a:endParaRPr lang="en-US" sz="1800" kern="1200" dirty="0">
            <a:latin typeface="Calibri" pitchFamily="34" charset="0"/>
            <a:cs typeface="Calibri" pitchFamily="34" charset="0"/>
          </a:endParaRPr>
        </a:p>
      </dsp:txBody>
      <dsp:txXfrm>
        <a:off x="3718750" y="3991767"/>
        <a:ext cx="1249298" cy="972439"/>
      </dsp:txXfrm>
    </dsp:sp>
    <dsp:sp modelId="{18B77C7D-672C-4358-9CA6-BD8FA6E2302A}">
      <dsp:nvSpPr>
        <dsp:cNvPr id="0" name=""/>
        <dsp:cNvSpPr/>
      </dsp:nvSpPr>
      <dsp:spPr>
        <a:xfrm>
          <a:off x="5284823"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Article Centered Reproducibility</a:t>
          </a:r>
          <a:endParaRPr lang="en-US" sz="1800" b="1" kern="1200" dirty="0"/>
        </a:p>
      </dsp:txBody>
      <dsp:txXfrm>
        <a:off x="5284823" y="0"/>
        <a:ext cx="1637258" cy="1577340"/>
      </dsp:txXfrm>
    </dsp:sp>
    <dsp:sp modelId="{204F3481-2F4C-45A5-A0A1-C088684F0126}">
      <dsp:nvSpPr>
        <dsp:cNvPr id="0" name=""/>
        <dsp:cNvSpPr/>
      </dsp:nvSpPr>
      <dsp:spPr>
        <a:xfrm>
          <a:off x="5448549" y="1577789"/>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SOLE</a:t>
          </a:r>
          <a:endParaRPr lang="en-US" sz="1800" kern="1200" dirty="0">
            <a:latin typeface="Calibri" pitchFamily="34" charset="0"/>
            <a:cs typeface="Calibri" pitchFamily="34" charset="0"/>
          </a:endParaRPr>
        </a:p>
      </dsp:txBody>
      <dsp:txXfrm>
        <a:off x="5478803" y="1608043"/>
        <a:ext cx="1249298" cy="972439"/>
      </dsp:txXfrm>
    </dsp:sp>
    <dsp:sp modelId="{0F3CAB81-CF76-498F-9619-BAF8144FA3C3}">
      <dsp:nvSpPr>
        <dsp:cNvPr id="0" name=""/>
        <dsp:cNvSpPr/>
      </dsp:nvSpPr>
      <dsp:spPr>
        <a:xfrm>
          <a:off x="5448549" y="2769651"/>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DEEP</a:t>
          </a:r>
          <a:endParaRPr lang="en-US" sz="1800" kern="1200" dirty="0">
            <a:latin typeface="Calibri" pitchFamily="34" charset="0"/>
            <a:cs typeface="Calibri" pitchFamily="34" charset="0"/>
          </a:endParaRPr>
        </a:p>
      </dsp:txBody>
      <dsp:txXfrm>
        <a:off x="5478803" y="2799905"/>
        <a:ext cx="1249298" cy="972439"/>
      </dsp:txXfrm>
    </dsp:sp>
    <dsp:sp modelId="{80762C44-FA02-441A-8A8D-FC00E4F372F1}">
      <dsp:nvSpPr>
        <dsp:cNvPr id="0" name=""/>
        <dsp:cNvSpPr/>
      </dsp:nvSpPr>
      <dsp:spPr>
        <a:xfrm>
          <a:off x="5448549" y="3961513"/>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SHARE</a:t>
          </a:r>
          <a:endParaRPr lang="en-US" sz="1800" kern="1200" dirty="0">
            <a:latin typeface="Calibri" pitchFamily="34" charset="0"/>
            <a:cs typeface="Calibri" pitchFamily="34" charset="0"/>
          </a:endParaRPr>
        </a:p>
      </dsp:txBody>
      <dsp:txXfrm>
        <a:off x="5478803" y="3991767"/>
        <a:ext cx="1249298" cy="972439"/>
      </dsp:txXfrm>
    </dsp:sp>
    <dsp:sp modelId="{5A591EE2-4B7B-40DB-B051-D75F7BFEDDD6}">
      <dsp:nvSpPr>
        <dsp:cNvPr id="0" name=""/>
        <dsp:cNvSpPr/>
      </dsp:nvSpPr>
      <dsp:spPr>
        <a:xfrm>
          <a:off x="7044876"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Investigation oriented Reproducibility</a:t>
          </a:r>
          <a:endParaRPr lang="en-US" sz="1800" b="1" kern="1200" dirty="0"/>
        </a:p>
      </dsp:txBody>
      <dsp:txXfrm>
        <a:off x="7044876" y="0"/>
        <a:ext cx="1637258" cy="1577340"/>
      </dsp:txXfrm>
    </dsp:sp>
    <dsp:sp modelId="{F0B767F2-4C7E-481B-967C-8FE0CB529397}">
      <dsp:nvSpPr>
        <dsp:cNvPr id="0" name=""/>
        <dsp:cNvSpPr/>
      </dsp:nvSpPr>
      <dsp:spPr>
        <a:xfrm>
          <a:off x="7208601" y="1577789"/>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ISA</a:t>
          </a:r>
          <a:endParaRPr lang="en-US" sz="1800" kern="1200" dirty="0">
            <a:latin typeface="Calibri" pitchFamily="34" charset="0"/>
            <a:cs typeface="Calibri" pitchFamily="34" charset="0"/>
          </a:endParaRPr>
        </a:p>
      </dsp:txBody>
      <dsp:txXfrm>
        <a:off x="7238855" y="1608043"/>
        <a:ext cx="1249298" cy="972439"/>
      </dsp:txXfrm>
    </dsp:sp>
    <dsp:sp modelId="{6F277C00-29F7-4ECD-8C97-37788C7BA770}">
      <dsp:nvSpPr>
        <dsp:cNvPr id="0" name=""/>
        <dsp:cNvSpPr/>
      </dsp:nvSpPr>
      <dsp:spPr>
        <a:xfrm>
          <a:off x="7208601" y="2769651"/>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Research Object</a:t>
          </a:r>
          <a:endParaRPr lang="en-US" sz="1800" kern="1200" dirty="0">
            <a:latin typeface="Calibri" pitchFamily="34" charset="0"/>
            <a:cs typeface="Calibri" pitchFamily="34" charset="0"/>
          </a:endParaRPr>
        </a:p>
      </dsp:txBody>
      <dsp:txXfrm>
        <a:off x="7238855" y="2799905"/>
        <a:ext cx="1249298" cy="972439"/>
      </dsp:txXfrm>
    </dsp:sp>
    <dsp:sp modelId="{6C9EBB1C-8DC1-467B-832A-DCA29AD54F62}">
      <dsp:nvSpPr>
        <dsp:cNvPr id="0" name=""/>
        <dsp:cNvSpPr/>
      </dsp:nvSpPr>
      <dsp:spPr>
        <a:xfrm>
          <a:off x="7208601" y="3961513"/>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FuGE</a:t>
          </a:r>
          <a:endParaRPr lang="en-US" sz="1800" kern="1200" dirty="0">
            <a:latin typeface="Calibri" pitchFamily="34" charset="0"/>
            <a:cs typeface="Calibri" pitchFamily="34" charset="0"/>
          </a:endParaRPr>
        </a:p>
      </dsp:txBody>
      <dsp:txXfrm>
        <a:off x="7238855" y="3991767"/>
        <a:ext cx="1249298" cy="9724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40AB-A8F0-43CC-AED2-A0B6D3491F03}">
      <dsp:nvSpPr>
        <dsp:cNvPr id="0" name=""/>
        <dsp:cNvSpPr/>
      </dsp:nvSpPr>
      <dsp:spPr>
        <a:xfrm>
          <a:off x="4665"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FF"/>
              </a:solidFill>
            </a:rPr>
            <a:t>System-Level Reproducibility</a:t>
          </a:r>
          <a:endParaRPr lang="en-US" sz="1800" b="1" kern="1200" dirty="0">
            <a:solidFill>
              <a:srgbClr val="0000FF"/>
            </a:solidFill>
          </a:endParaRPr>
        </a:p>
      </dsp:txBody>
      <dsp:txXfrm>
        <a:off x="4665" y="0"/>
        <a:ext cx="1637258" cy="1577340"/>
      </dsp:txXfrm>
    </dsp:sp>
    <dsp:sp modelId="{D6B8C86D-B5C5-4707-BB1C-60E6EB9E4EBA}">
      <dsp:nvSpPr>
        <dsp:cNvPr id="0" name=""/>
        <dsp:cNvSpPr/>
      </dsp:nvSpPr>
      <dsp:spPr>
        <a:xfrm>
          <a:off x="168391" y="1577789"/>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Reprozip</a:t>
          </a:r>
          <a:endParaRPr lang="en-US" sz="1800" kern="1200" dirty="0">
            <a:latin typeface="Calibri" pitchFamily="34" charset="0"/>
            <a:cs typeface="Calibri" pitchFamily="34" charset="0"/>
          </a:endParaRPr>
        </a:p>
      </dsp:txBody>
      <dsp:txXfrm>
        <a:off x="198645" y="1608043"/>
        <a:ext cx="1249298" cy="972439"/>
      </dsp:txXfrm>
    </dsp:sp>
    <dsp:sp modelId="{20F65450-B565-4F6E-8CBD-65CD2502E3B0}">
      <dsp:nvSpPr>
        <dsp:cNvPr id="0" name=""/>
        <dsp:cNvSpPr/>
      </dsp:nvSpPr>
      <dsp:spPr>
        <a:xfrm>
          <a:off x="168391" y="2769651"/>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Burrito</a:t>
          </a:r>
          <a:endParaRPr lang="en-US" sz="1800" kern="1200" dirty="0">
            <a:latin typeface="Calibri" pitchFamily="34" charset="0"/>
            <a:cs typeface="Calibri" pitchFamily="34" charset="0"/>
          </a:endParaRPr>
        </a:p>
      </dsp:txBody>
      <dsp:txXfrm>
        <a:off x="198645" y="2799905"/>
        <a:ext cx="1249298" cy="972439"/>
      </dsp:txXfrm>
    </dsp:sp>
    <dsp:sp modelId="{80F88CB8-4B64-4172-B897-E8F8383812F7}">
      <dsp:nvSpPr>
        <dsp:cNvPr id="0" name=""/>
        <dsp:cNvSpPr/>
      </dsp:nvSpPr>
      <dsp:spPr>
        <a:xfrm>
          <a:off x="168391" y="3961513"/>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ES3</a:t>
          </a:r>
          <a:endParaRPr lang="en-US" sz="1800" kern="1200" dirty="0">
            <a:latin typeface="Calibri" pitchFamily="34" charset="0"/>
            <a:cs typeface="Calibri" pitchFamily="34" charset="0"/>
          </a:endParaRPr>
        </a:p>
      </dsp:txBody>
      <dsp:txXfrm>
        <a:off x="198645" y="3991767"/>
        <a:ext cx="1249298" cy="972439"/>
      </dsp:txXfrm>
    </dsp:sp>
    <dsp:sp modelId="{C1CD2EAA-2E66-4BDA-BB6E-F99B46E1B919}">
      <dsp:nvSpPr>
        <dsp:cNvPr id="0" name=""/>
        <dsp:cNvSpPr/>
      </dsp:nvSpPr>
      <dsp:spPr>
        <a:xfrm>
          <a:off x="1764718"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Scripting oriented Reproducibility</a:t>
          </a:r>
          <a:endParaRPr lang="en-US" sz="1800" b="1" kern="1200" dirty="0"/>
        </a:p>
      </dsp:txBody>
      <dsp:txXfrm>
        <a:off x="1764718" y="0"/>
        <a:ext cx="1637258" cy="1577340"/>
      </dsp:txXfrm>
    </dsp:sp>
    <dsp:sp modelId="{EFE71110-9F14-440A-945D-9BFF90054013}">
      <dsp:nvSpPr>
        <dsp:cNvPr id="0" name=""/>
        <dsp:cNvSpPr/>
      </dsp:nvSpPr>
      <dsp:spPr>
        <a:xfrm>
          <a:off x="1928444" y="1577789"/>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IPython</a:t>
          </a:r>
          <a:endParaRPr lang="en-US" sz="1800" kern="1200" dirty="0">
            <a:latin typeface="Calibri" pitchFamily="34" charset="0"/>
            <a:cs typeface="Calibri" pitchFamily="34" charset="0"/>
          </a:endParaRPr>
        </a:p>
      </dsp:txBody>
      <dsp:txXfrm>
        <a:off x="1958698" y="1608043"/>
        <a:ext cx="1249298" cy="972439"/>
      </dsp:txXfrm>
    </dsp:sp>
    <dsp:sp modelId="{9E190C18-AEDE-45E1-8A46-924B1190ACB6}">
      <dsp:nvSpPr>
        <dsp:cNvPr id="0" name=""/>
        <dsp:cNvSpPr/>
      </dsp:nvSpPr>
      <dsp:spPr>
        <a:xfrm>
          <a:off x="1928444" y="2769651"/>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Knitr</a:t>
          </a:r>
          <a:endParaRPr lang="en-US" sz="1800" kern="1200" dirty="0">
            <a:latin typeface="Calibri" pitchFamily="34" charset="0"/>
            <a:cs typeface="Calibri" pitchFamily="34" charset="0"/>
          </a:endParaRPr>
        </a:p>
      </dsp:txBody>
      <dsp:txXfrm>
        <a:off x="1958698" y="2799905"/>
        <a:ext cx="1249298" cy="972439"/>
      </dsp:txXfrm>
    </dsp:sp>
    <dsp:sp modelId="{EB498954-62A4-422D-9DE3-1FA74DD1D37F}">
      <dsp:nvSpPr>
        <dsp:cNvPr id="0" name=""/>
        <dsp:cNvSpPr/>
      </dsp:nvSpPr>
      <dsp:spPr>
        <a:xfrm>
          <a:off x="1928444" y="3961513"/>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IJulia</a:t>
          </a:r>
          <a:endParaRPr lang="en-US" sz="1800" kern="1200" dirty="0">
            <a:latin typeface="Calibri" pitchFamily="34" charset="0"/>
            <a:cs typeface="Calibri" pitchFamily="34" charset="0"/>
          </a:endParaRPr>
        </a:p>
      </dsp:txBody>
      <dsp:txXfrm>
        <a:off x="1958698" y="3991767"/>
        <a:ext cx="1249298" cy="972439"/>
      </dsp:txXfrm>
    </dsp:sp>
    <dsp:sp modelId="{9A6AB0E7-12CE-4F4C-9194-CFD62AA0E26B}">
      <dsp:nvSpPr>
        <dsp:cNvPr id="0" name=""/>
        <dsp:cNvSpPr/>
      </dsp:nvSpPr>
      <dsp:spPr>
        <a:xfrm>
          <a:off x="3524770"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Workflow oriented reproducibility</a:t>
          </a:r>
          <a:endParaRPr lang="en-US" sz="1800" b="1" kern="1200" dirty="0"/>
        </a:p>
      </dsp:txBody>
      <dsp:txXfrm>
        <a:off x="3524770" y="0"/>
        <a:ext cx="1637258" cy="1577340"/>
      </dsp:txXfrm>
    </dsp:sp>
    <dsp:sp modelId="{DECF7DEE-4FD4-4CE5-AEDF-10353AC11531}">
      <dsp:nvSpPr>
        <dsp:cNvPr id="0" name=""/>
        <dsp:cNvSpPr/>
      </dsp:nvSpPr>
      <dsp:spPr>
        <a:xfrm>
          <a:off x="3688496" y="1577789"/>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Galaxy</a:t>
          </a:r>
          <a:endParaRPr lang="en-US" sz="1800" kern="1200" dirty="0">
            <a:latin typeface="Calibri" pitchFamily="34" charset="0"/>
            <a:cs typeface="Calibri" pitchFamily="34" charset="0"/>
          </a:endParaRPr>
        </a:p>
      </dsp:txBody>
      <dsp:txXfrm>
        <a:off x="3718750" y="1608043"/>
        <a:ext cx="1249298" cy="972439"/>
      </dsp:txXfrm>
    </dsp:sp>
    <dsp:sp modelId="{02FBE83C-F7E3-4AC9-9A61-66BF67D7D8B6}">
      <dsp:nvSpPr>
        <dsp:cNvPr id="0" name=""/>
        <dsp:cNvSpPr/>
      </dsp:nvSpPr>
      <dsp:spPr>
        <a:xfrm>
          <a:off x="3688496" y="2769651"/>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Taverna</a:t>
          </a:r>
          <a:endParaRPr lang="en-US" sz="1800" kern="1200" dirty="0">
            <a:latin typeface="Calibri" pitchFamily="34" charset="0"/>
            <a:cs typeface="Calibri" pitchFamily="34" charset="0"/>
          </a:endParaRPr>
        </a:p>
      </dsp:txBody>
      <dsp:txXfrm>
        <a:off x="3718750" y="2799905"/>
        <a:ext cx="1249298" cy="972439"/>
      </dsp:txXfrm>
    </dsp:sp>
    <dsp:sp modelId="{1EC52667-0754-4666-9083-6E56A0F9B67B}">
      <dsp:nvSpPr>
        <dsp:cNvPr id="0" name=""/>
        <dsp:cNvSpPr/>
      </dsp:nvSpPr>
      <dsp:spPr>
        <a:xfrm>
          <a:off x="3688496" y="3961513"/>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Vistrails</a:t>
          </a:r>
          <a:endParaRPr lang="en-US" sz="1800" kern="1200" dirty="0">
            <a:latin typeface="Calibri" pitchFamily="34" charset="0"/>
            <a:cs typeface="Calibri" pitchFamily="34" charset="0"/>
          </a:endParaRPr>
        </a:p>
      </dsp:txBody>
      <dsp:txXfrm>
        <a:off x="3718750" y="3991767"/>
        <a:ext cx="1249298" cy="972439"/>
      </dsp:txXfrm>
    </dsp:sp>
    <dsp:sp modelId="{18B77C7D-672C-4358-9CA6-BD8FA6E2302A}">
      <dsp:nvSpPr>
        <dsp:cNvPr id="0" name=""/>
        <dsp:cNvSpPr/>
      </dsp:nvSpPr>
      <dsp:spPr>
        <a:xfrm>
          <a:off x="5284823"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Article Centered Reproducibility</a:t>
          </a:r>
          <a:endParaRPr lang="en-US" sz="1800" b="1" kern="1200" dirty="0"/>
        </a:p>
      </dsp:txBody>
      <dsp:txXfrm>
        <a:off x="5284823" y="0"/>
        <a:ext cx="1637258" cy="1577340"/>
      </dsp:txXfrm>
    </dsp:sp>
    <dsp:sp modelId="{204F3481-2F4C-45A5-A0A1-C088684F0126}">
      <dsp:nvSpPr>
        <dsp:cNvPr id="0" name=""/>
        <dsp:cNvSpPr/>
      </dsp:nvSpPr>
      <dsp:spPr>
        <a:xfrm>
          <a:off x="5448549" y="1577789"/>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SOLE</a:t>
          </a:r>
          <a:endParaRPr lang="en-US" sz="1800" kern="1200" dirty="0">
            <a:latin typeface="Calibri" pitchFamily="34" charset="0"/>
            <a:cs typeface="Calibri" pitchFamily="34" charset="0"/>
          </a:endParaRPr>
        </a:p>
      </dsp:txBody>
      <dsp:txXfrm>
        <a:off x="5478803" y="1608043"/>
        <a:ext cx="1249298" cy="972439"/>
      </dsp:txXfrm>
    </dsp:sp>
    <dsp:sp modelId="{0F3CAB81-CF76-498F-9619-BAF8144FA3C3}">
      <dsp:nvSpPr>
        <dsp:cNvPr id="0" name=""/>
        <dsp:cNvSpPr/>
      </dsp:nvSpPr>
      <dsp:spPr>
        <a:xfrm>
          <a:off x="5448549" y="2769651"/>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DEEP</a:t>
          </a:r>
          <a:endParaRPr lang="en-US" sz="1800" kern="1200" dirty="0">
            <a:latin typeface="Calibri" pitchFamily="34" charset="0"/>
            <a:cs typeface="Calibri" pitchFamily="34" charset="0"/>
          </a:endParaRPr>
        </a:p>
      </dsp:txBody>
      <dsp:txXfrm>
        <a:off x="5478803" y="2799905"/>
        <a:ext cx="1249298" cy="972439"/>
      </dsp:txXfrm>
    </dsp:sp>
    <dsp:sp modelId="{80762C44-FA02-441A-8A8D-FC00E4F372F1}">
      <dsp:nvSpPr>
        <dsp:cNvPr id="0" name=""/>
        <dsp:cNvSpPr/>
      </dsp:nvSpPr>
      <dsp:spPr>
        <a:xfrm>
          <a:off x="5448549" y="3961513"/>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SHARE</a:t>
          </a:r>
          <a:endParaRPr lang="en-US" sz="1800" kern="1200" dirty="0">
            <a:latin typeface="Calibri" pitchFamily="34" charset="0"/>
            <a:cs typeface="Calibri" pitchFamily="34" charset="0"/>
          </a:endParaRPr>
        </a:p>
      </dsp:txBody>
      <dsp:txXfrm>
        <a:off x="5478803" y="3991767"/>
        <a:ext cx="1249298" cy="972439"/>
      </dsp:txXfrm>
    </dsp:sp>
    <dsp:sp modelId="{5A591EE2-4B7B-40DB-B051-D75F7BFEDDD6}">
      <dsp:nvSpPr>
        <dsp:cNvPr id="0" name=""/>
        <dsp:cNvSpPr/>
      </dsp:nvSpPr>
      <dsp:spPr>
        <a:xfrm>
          <a:off x="7044876"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Investigation oriented Reproducibility</a:t>
          </a:r>
          <a:endParaRPr lang="en-US" sz="1800" b="1" kern="1200" dirty="0"/>
        </a:p>
      </dsp:txBody>
      <dsp:txXfrm>
        <a:off x="7044876" y="0"/>
        <a:ext cx="1637258" cy="1577340"/>
      </dsp:txXfrm>
    </dsp:sp>
    <dsp:sp modelId="{F0B767F2-4C7E-481B-967C-8FE0CB529397}">
      <dsp:nvSpPr>
        <dsp:cNvPr id="0" name=""/>
        <dsp:cNvSpPr/>
      </dsp:nvSpPr>
      <dsp:spPr>
        <a:xfrm>
          <a:off x="7208601" y="1577789"/>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ISA</a:t>
          </a:r>
          <a:endParaRPr lang="en-US" sz="1800" kern="1200" dirty="0">
            <a:latin typeface="Calibri" pitchFamily="34" charset="0"/>
            <a:cs typeface="Calibri" pitchFamily="34" charset="0"/>
          </a:endParaRPr>
        </a:p>
      </dsp:txBody>
      <dsp:txXfrm>
        <a:off x="7238855" y="1608043"/>
        <a:ext cx="1249298" cy="972439"/>
      </dsp:txXfrm>
    </dsp:sp>
    <dsp:sp modelId="{6F277C00-29F7-4ECD-8C97-37788C7BA770}">
      <dsp:nvSpPr>
        <dsp:cNvPr id="0" name=""/>
        <dsp:cNvSpPr/>
      </dsp:nvSpPr>
      <dsp:spPr>
        <a:xfrm>
          <a:off x="7208601" y="2769651"/>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Research Object</a:t>
          </a:r>
          <a:endParaRPr lang="en-US" sz="1800" kern="1200" dirty="0">
            <a:latin typeface="Calibri" pitchFamily="34" charset="0"/>
            <a:cs typeface="Calibri" pitchFamily="34" charset="0"/>
          </a:endParaRPr>
        </a:p>
      </dsp:txBody>
      <dsp:txXfrm>
        <a:off x="7238855" y="2799905"/>
        <a:ext cx="1249298" cy="972439"/>
      </dsp:txXfrm>
    </dsp:sp>
    <dsp:sp modelId="{6C9EBB1C-8DC1-467B-832A-DCA29AD54F62}">
      <dsp:nvSpPr>
        <dsp:cNvPr id="0" name=""/>
        <dsp:cNvSpPr/>
      </dsp:nvSpPr>
      <dsp:spPr>
        <a:xfrm>
          <a:off x="7208601" y="3961513"/>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FuGE</a:t>
          </a:r>
          <a:endParaRPr lang="en-US" sz="1800" kern="1200" dirty="0">
            <a:latin typeface="Calibri" pitchFamily="34" charset="0"/>
            <a:cs typeface="Calibri" pitchFamily="34" charset="0"/>
          </a:endParaRPr>
        </a:p>
      </dsp:txBody>
      <dsp:txXfrm>
        <a:off x="7238855" y="3991767"/>
        <a:ext cx="1249298" cy="9724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40AB-A8F0-43CC-AED2-A0B6D3491F03}">
      <dsp:nvSpPr>
        <dsp:cNvPr id="0" name=""/>
        <dsp:cNvSpPr/>
      </dsp:nvSpPr>
      <dsp:spPr>
        <a:xfrm>
          <a:off x="4665"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FF"/>
              </a:solidFill>
            </a:rPr>
            <a:t>System-Level Reproducibility</a:t>
          </a:r>
          <a:endParaRPr lang="en-US" sz="1800" b="1" kern="1200" dirty="0">
            <a:solidFill>
              <a:srgbClr val="0000FF"/>
            </a:solidFill>
          </a:endParaRPr>
        </a:p>
      </dsp:txBody>
      <dsp:txXfrm>
        <a:off x="4665" y="0"/>
        <a:ext cx="1637258" cy="1577340"/>
      </dsp:txXfrm>
    </dsp:sp>
    <dsp:sp modelId="{D6B8C86D-B5C5-4707-BB1C-60E6EB9E4EBA}">
      <dsp:nvSpPr>
        <dsp:cNvPr id="0" name=""/>
        <dsp:cNvSpPr/>
      </dsp:nvSpPr>
      <dsp:spPr>
        <a:xfrm>
          <a:off x="168391" y="1577789"/>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Reprozip</a:t>
          </a:r>
          <a:endParaRPr lang="en-US" sz="1800" kern="1200" dirty="0">
            <a:latin typeface="Calibri" pitchFamily="34" charset="0"/>
            <a:cs typeface="Calibri" pitchFamily="34" charset="0"/>
          </a:endParaRPr>
        </a:p>
      </dsp:txBody>
      <dsp:txXfrm>
        <a:off x="198645" y="1608043"/>
        <a:ext cx="1249298" cy="972439"/>
      </dsp:txXfrm>
    </dsp:sp>
    <dsp:sp modelId="{20F65450-B565-4F6E-8CBD-65CD2502E3B0}">
      <dsp:nvSpPr>
        <dsp:cNvPr id="0" name=""/>
        <dsp:cNvSpPr/>
      </dsp:nvSpPr>
      <dsp:spPr>
        <a:xfrm>
          <a:off x="168391" y="2769651"/>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Burrito</a:t>
          </a:r>
          <a:endParaRPr lang="en-US" sz="1800" kern="1200" dirty="0">
            <a:latin typeface="Calibri" pitchFamily="34" charset="0"/>
            <a:cs typeface="Calibri" pitchFamily="34" charset="0"/>
          </a:endParaRPr>
        </a:p>
      </dsp:txBody>
      <dsp:txXfrm>
        <a:off x="198645" y="2799905"/>
        <a:ext cx="1249298" cy="972439"/>
      </dsp:txXfrm>
    </dsp:sp>
    <dsp:sp modelId="{80F88CB8-4B64-4172-B897-E8F8383812F7}">
      <dsp:nvSpPr>
        <dsp:cNvPr id="0" name=""/>
        <dsp:cNvSpPr/>
      </dsp:nvSpPr>
      <dsp:spPr>
        <a:xfrm>
          <a:off x="168391" y="3961513"/>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ES3</a:t>
          </a:r>
          <a:endParaRPr lang="en-US" sz="1800" kern="1200" dirty="0">
            <a:latin typeface="Calibri" pitchFamily="34" charset="0"/>
            <a:cs typeface="Calibri" pitchFamily="34" charset="0"/>
          </a:endParaRPr>
        </a:p>
      </dsp:txBody>
      <dsp:txXfrm>
        <a:off x="198645" y="3991767"/>
        <a:ext cx="1249298" cy="972439"/>
      </dsp:txXfrm>
    </dsp:sp>
    <dsp:sp modelId="{C1CD2EAA-2E66-4BDA-BB6E-F99B46E1B919}">
      <dsp:nvSpPr>
        <dsp:cNvPr id="0" name=""/>
        <dsp:cNvSpPr/>
      </dsp:nvSpPr>
      <dsp:spPr>
        <a:xfrm>
          <a:off x="1764718"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Scripting oriented Reproducibility</a:t>
          </a:r>
          <a:endParaRPr lang="en-US" sz="1800" b="1" kern="1200" dirty="0"/>
        </a:p>
      </dsp:txBody>
      <dsp:txXfrm>
        <a:off x="1764718" y="0"/>
        <a:ext cx="1637258" cy="1577340"/>
      </dsp:txXfrm>
    </dsp:sp>
    <dsp:sp modelId="{EFE71110-9F14-440A-945D-9BFF90054013}">
      <dsp:nvSpPr>
        <dsp:cNvPr id="0" name=""/>
        <dsp:cNvSpPr/>
      </dsp:nvSpPr>
      <dsp:spPr>
        <a:xfrm>
          <a:off x="1928444" y="1577789"/>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IPython</a:t>
          </a:r>
          <a:endParaRPr lang="en-US" sz="1800" kern="1200" dirty="0">
            <a:latin typeface="Calibri" pitchFamily="34" charset="0"/>
            <a:cs typeface="Calibri" pitchFamily="34" charset="0"/>
          </a:endParaRPr>
        </a:p>
      </dsp:txBody>
      <dsp:txXfrm>
        <a:off x="1958698" y="1608043"/>
        <a:ext cx="1249298" cy="972439"/>
      </dsp:txXfrm>
    </dsp:sp>
    <dsp:sp modelId="{9E190C18-AEDE-45E1-8A46-924B1190ACB6}">
      <dsp:nvSpPr>
        <dsp:cNvPr id="0" name=""/>
        <dsp:cNvSpPr/>
      </dsp:nvSpPr>
      <dsp:spPr>
        <a:xfrm>
          <a:off x="1928444" y="2769651"/>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Knitr</a:t>
          </a:r>
          <a:endParaRPr lang="en-US" sz="1800" kern="1200" dirty="0">
            <a:latin typeface="Calibri" pitchFamily="34" charset="0"/>
            <a:cs typeface="Calibri" pitchFamily="34" charset="0"/>
          </a:endParaRPr>
        </a:p>
      </dsp:txBody>
      <dsp:txXfrm>
        <a:off x="1958698" y="2799905"/>
        <a:ext cx="1249298" cy="972439"/>
      </dsp:txXfrm>
    </dsp:sp>
    <dsp:sp modelId="{EB498954-62A4-422D-9DE3-1FA74DD1D37F}">
      <dsp:nvSpPr>
        <dsp:cNvPr id="0" name=""/>
        <dsp:cNvSpPr/>
      </dsp:nvSpPr>
      <dsp:spPr>
        <a:xfrm>
          <a:off x="1928444" y="3961513"/>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IJulia</a:t>
          </a:r>
          <a:endParaRPr lang="en-US" sz="1800" kern="1200" dirty="0">
            <a:latin typeface="Calibri" pitchFamily="34" charset="0"/>
            <a:cs typeface="Calibri" pitchFamily="34" charset="0"/>
          </a:endParaRPr>
        </a:p>
      </dsp:txBody>
      <dsp:txXfrm>
        <a:off x="1958698" y="3991767"/>
        <a:ext cx="1249298" cy="972439"/>
      </dsp:txXfrm>
    </dsp:sp>
    <dsp:sp modelId="{9A6AB0E7-12CE-4F4C-9194-CFD62AA0E26B}">
      <dsp:nvSpPr>
        <dsp:cNvPr id="0" name=""/>
        <dsp:cNvSpPr/>
      </dsp:nvSpPr>
      <dsp:spPr>
        <a:xfrm>
          <a:off x="3524770"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Workflow oriented reproducibility</a:t>
          </a:r>
          <a:endParaRPr lang="en-US" sz="1800" b="1" kern="1200" dirty="0"/>
        </a:p>
      </dsp:txBody>
      <dsp:txXfrm>
        <a:off x="3524770" y="0"/>
        <a:ext cx="1637258" cy="1577340"/>
      </dsp:txXfrm>
    </dsp:sp>
    <dsp:sp modelId="{DECF7DEE-4FD4-4CE5-AEDF-10353AC11531}">
      <dsp:nvSpPr>
        <dsp:cNvPr id="0" name=""/>
        <dsp:cNvSpPr/>
      </dsp:nvSpPr>
      <dsp:spPr>
        <a:xfrm>
          <a:off x="3688496" y="1577789"/>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Galaxy</a:t>
          </a:r>
          <a:endParaRPr lang="en-US" sz="1800" kern="1200" dirty="0">
            <a:latin typeface="Calibri" pitchFamily="34" charset="0"/>
            <a:cs typeface="Calibri" pitchFamily="34" charset="0"/>
          </a:endParaRPr>
        </a:p>
      </dsp:txBody>
      <dsp:txXfrm>
        <a:off x="3718750" y="1608043"/>
        <a:ext cx="1249298" cy="972439"/>
      </dsp:txXfrm>
    </dsp:sp>
    <dsp:sp modelId="{02FBE83C-F7E3-4AC9-9A61-66BF67D7D8B6}">
      <dsp:nvSpPr>
        <dsp:cNvPr id="0" name=""/>
        <dsp:cNvSpPr/>
      </dsp:nvSpPr>
      <dsp:spPr>
        <a:xfrm>
          <a:off x="3688496" y="2769651"/>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Taverna</a:t>
          </a:r>
          <a:endParaRPr lang="en-US" sz="1800" kern="1200" dirty="0">
            <a:latin typeface="Calibri" pitchFamily="34" charset="0"/>
            <a:cs typeface="Calibri" pitchFamily="34" charset="0"/>
          </a:endParaRPr>
        </a:p>
      </dsp:txBody>
      <dsp:txXfrm>
        <a:off x="3718750" y="2799905"/>
        <a:ext cx="1249298" cy="972439"/>
      </dsp:txXfrm>
    </dsp:sp>
    <dsp:sp modelId="{1EC52667-0754-4666-9083-6E56A0F9B67B}">
      <dsp:nvSpPr>
        <dsp:cNvPr id="0" name=""/>
        <dsp:cNvSpPr/>
      </dsp:nvSpPr>
      <dsp:spPr>
        <a:xfrm>
          <a:off x="3688496" y="3961513"/>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Vistrails</a:t>
          </a:r>
          <a:endParaRPr lang="en-US" sz="1800" kern="1200" dirty="0">
            <a:latin typeface="Calibri" pitchFamily="34" charset="0"/>
            <a:cs typeface="Calibri" pitchFamily="34" charset="0"/>
          </a:endParaRPr>
        </a:p>
      </dsp:txBody>
      <dsp:txXfrm>
        <a:off x="3718750" y="3991767"/>
        <a:ext cx="1249298" cy="972439"/>
      </dsp:txXfrm>
    </dsp:sp>
    <dsp:sp modelId="{18B77C7D-672C-4358-9CA6-BD8FA6E2302A}">
      <dsp:nvSpPr>
        <dsp:cNvPr id="0" name=""/>
        <dsp:cNvSpPr/>
      </dsp:nvSpPr>
      <dsp:spPr>
        <a:xfrm>
          <a:off x="5284823"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Article Centered Reproducibility</a:t>
          </a:r>
          <a:endParaRPr lang="en-US" sz="1800" b="1" kern="1200" dirty="0"/>
        </a:p>
      </dsp:txBody>
      <dsp:txXfrm>
        <a:off x="5284823" y="0"/>
        <a:ext cx="1637258" cy="1577340"/>
      </dsp:txXfrm>
    </dsp:sp>
    <dsp:sp modelId="{204F3481-2F4C-45A5-A0A1-C088684F0126}">
      <dsp:nvSpPr>
        <dsp:cNvPr id="0" name=""/>
        <dsp:cNvSpPr/>
      </dsp:nvSpPr>
      <dsp:spPr>
        <a:xfrm>
          <a:off x="5448549" y="1577789"/>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SOLE</a:t>
          </a:r>
          <a:endParaRPr lang="en-US" sz="1800" kern="1200" dirty="0">
            <a:latin typeface="Calibri" pitchFamily="34" charset="0"/>
            <a:cs typeface="Calibri" pitchFamily="34" charset="0"/>
          </a:endParaRPr>
        </a:p>
      </dsp:txBody>
      <dsp:txXfrm>
        <a:off x="5478803" y="1608043"/>
        <a:ext cx="1249298" cy="972439"/>
      </dsp:txXfrm>
    </dsp:sp>
    <dsp:sp modelId="{0F3CAB81-CF76-498F-9619-BAF8144FA3C3}">
      <dsp:nvSpPr>
        <dsp:cNvPr id="0" name=""/>
        <dsp:cNvSpPr/>
      </dsp:nvSpPr>
      <dsp:spPr>
        <a:xfrm>
          <a:off x="5448549" y="2769651"/>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DEEP</a:t>
          </a:r>
          <a:endParaRPr lang="en-US" sz="1800" kern="1200" dirty="0">
            <a:latin typeface="Calibri" pitchFamily="34" charset="0"/>
            <a:cs typeface="Calibri" pitchFamily="34" charset="0"/>
          </a:endParaRPr>
        </a:p>
      </dsp:txBody>
      <dsp:txXfrm>
        <a:off x="5478803" y="2799905"/>
        <a:ext cx="1249298" cy="972439"/>
      </dsp:txXfrm>
    </dsp:sp>
    <dsp:sp modelId="{80762C44-FA02-441A-8A8D-FC00E4F372F1}">
      <dsp:nvSpPr>
        <dsp:cNvPr id="0" name=""/>
        <dsp:cNvSpPr/>
      </dsp:nvSpPr>
      <dsp:spPr>
        <a:xfrm>
          <a:off x="5448549" y="3961513"/>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SHARE</a:t>
          </a:r>
          <a:endParaRPr lang="en-US" sz="1800" kern="1200" dirty="0">
            <a:latin typeface="Calibri" pitchFamily="34" charset="0"/>
            <a:cs typeface="Calibri" pitchFamily="34" charset="0"/>
          </a:endParaRPr>
        </a:p>
      </dsp:txBody>
      <dsp:txXfrm>
        <a:off x="5478803" y="3991767"/>
        <a:ext cx="1249298" cy="972439"/>
      </dsp:txXfrm>
    </dsp:sp>
    <dsp:sp modelId="{5A591EE2-4B7B-40DB-B051-D75F7BFEDDD6}">
      <dsp:nvSpPr>
        <dsp:cNvPr id="0" name=""/>
        <dsp:cNvSpPr/>
      </dsp:nvSpPr>
      <dsp:spPr>
        <a:xfrm>
          <a:off x="7044876"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Investigation oriented Reproducibility</a:t>
          </a:r>
          <a:endParaRPr lang="en-US" sz="1800" b="1" kern="1200" dirty="0"/>
        </a:p>
      </dsp:txBody>
      <dsp:txXfrm>
        <a:off x="7044876" y="0"/>
        <a:ext cx="1637258" cy="1577340"/>
      </dsp:txXfrm>
    </dsp:sp>
    <dsp:sp modelId="{F0B767F2-4C7E-481B-967C-8FE0CB529397}">
      <dsp:nvSpPr>
        <dsp:cNvPr id="0" name=""/>
        <dsp:cNvSpPr/>
      </dsp:nvSpPr>
      <dsp:spPr>
        <a:xfrm>
          <a:off x="7208601" y="1577789"/>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ISA</a:t>
          </a:r>
          <a:endParaRPr lang="en-US" sz="1800" kern="1200" dirty="0">
            <a:latin typeface="Calibri" pitchFamily="34" charset="0"/>
            <a:cs typeface="Calibri" pitchFamily="34" charset="0"/>
          </a:endParaRPr>
        </a:p>
      </dsp:txBody>
      <dsp:txXfrm>
        <a:off x="7238855" y="1608043"/>
        <a:ext cx="1249298" cy="972439"/>
      </dsp:txXfrm>
    </dsp:sp>
    <dsp:sp modelId="{6F277C00-29F7-4ECD-8C97-37788C7BA770}">
      <dsp:nvSpPr>
        <dsp:cNvPr id="0" name=""/>
        <dsp:cNvSpPr/>
      </dsp:nvSpPr>
      <dsp:spPr>
        <a:xfrm>
          <a:off x="7208601" y="2769651"/>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Research Object</a:t>
          </a:r>
          <a:endParaRPr lang="en-US" sz="1800" kern="1200" dirty="0">
            <a:latin typeface="Calibri" pitchFamily="34" charset="0"/>
            <a:cs typeface="Calibri" pitchFamily="34" charset="0"/>
          </a:endParaRPr>
        </a:p>
      </dsp:txBody>
      <dsp:txXfrm>
        <a:off x="7238855" y="2799905"/>
        <a:ext cx="1249298" cy="972439"/>
      </dsp:txXfrm>
    </dsp:sp>
    <dsp:sp modelId="{6C9EBB1C-8DC1-467B-832A-DCA29AD54F62}">
      <dsp:nvSpPr>
        <dsp:cNvPr id="0" name=""/>
        <dsp:cNvSpPr/>
      </dsp:nvSpPr>
      <dsp:spPr>
        <a:xfrm>
          <a:off x="7208601" y="3961513"/>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FuGE</a:t>
          </a:r>
          <a:endParaRPr lang="en-US" sz="1800" kern="1200" dirty="0">
            <a:latin typeface="Calibri" pitchFamily="34" charset="0"/>
            <a:cs typeface="Calibri" pitchFamily="34" charset="0"/>
          </a:endParaRPr>
        </a:p>
      </dsp:txBody>
      <dsp:txXfrm>
        <a:off x="7238855" y="3991767"/>
        <a:ext cx="1249298" cy="9724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63CB0-B54A-9D40-B52D-5E2C4CD427BE}">
      <dsp:nvSpPr>
        <dsp:cNvPr id="0" name=""/>
        <dsp:cNvSpPr/>
      </dsp:nvSpPr>
      <dsp:spPr>
        <a:xfrm>
          <a:off x="2155507" y="2277603"/>
          <a:ext cx="1784985" cy="1784985"/>
        </a:xfrm>
        <a:prstGeom prst="ellipse">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Reproducibility</a:t>
          </a:r>
          <a:endParaRPr lang="en-US" sz="1500" kern="1200" dirty="0"/>
        </a:p>
      </dsp:txBody>
      <dsp:txXfrm>
        <a:off x="2416912" y="2539008"/>
        <a:ext cx="1262175" cy="1262175"/>
      </dsp:txXfrm>
    </dsp:sp>
    <dsp:sp modelId="{41A66BF5-2B7F-3047-AD7F-DC0701DC396A}">
      <dsp:nvSpPr>
        <dsp:cNvPr id="0" name=""/>
        <dsp:cNvSpPr/>
      </dsp:nvSpPr>
      <dsp:spPr>
        <a:xfrm rot="12900000">
          <a:off x="871449" y="1920360"/>
          <a:ext cx="1510013" cy="508720"/>
        </a:xfrm>
        <a:prstGeom prst="lef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7A4D0921-D625-9A41-AAF4-28D5BCAE9849}">
      <dsp:nvSpPr>
        <dsp:cNvPr id="0" name=""/>
        <dsp:cNvSpPr/>
      </dsp:nvSpPr>
      <dsp:spPr>
        <a:xfrm>
          <a:off x="160123" y="1063372"/>
          <a:ext cx="1695735" cy="1356588"/>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Summarization </a:t>
          </a:r>
          <a:endParaRPr lang="en-US" sz="1900" kern="1200" dirty="0"/>
        </a:p>
      </dsp:txBody>
      <dsp:txXfrm>
        <a:off x="199856" y="1103105"/>
        <a:ext cx="1616269" cy="1277122"/>
      </dsp:txXfrm>
    </dsp:sp>
    <dsp:sp modelId="{6B209E16-6FF2-4A49-A89D-DCC8D94376E7}">
      <dsp:nvSpPr>
        <dsp:cNvPr id="0" name=""/>
        <dsp:cNvSpPr/>
      </dsp:nvSpPr>
      <dsp:spPr>
        <a:xfrm rot="16200000">
          <a:off x="2292993" y="1180352"/>
          <a:ext cx="1510013" cy="508720"/>
        </a:xfrm>
        <a:prstGeom prst="lef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FB7CD121-4F85-7F42-A840-B4A2ACD248D0}">
      <dsp:nvSpPr>
        <dsp:cNvPr id="0" name=""/>
        <dsp:cNvSpPr/>
      </dsp:nvSpPr>
      <dsp:spPr>
        <a:xfrm>
          <a:off x="2200132" y="1411"/>
          <a:ext cx="1695735" cy="1356588"/>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Duplicate Detection</a:t>
          </a:r>
          <a:endParaRPr lang="en-US" sz="1900" kern="1200" dirty="0"/>
        </a:p>
      </dsp:txBody>
      <dsp:txXfrm>
        <a:off x="2239865" y="41144"/>
        <a:ext cx="1616269" cy="1277122"/>
      </dsp:txXfrm>
    </dsp:sp>
    <dsp:sp modelId="{080793B2-5059-E349-B501-7E8927902F17}">
      <dsp:nvSpPr>
        <dsp:cNvPr id="0" name=""/>
        <dsp:cNvSpPr/>
      </dsp:nvSpPr>
      <dsp:spPr>
        <a:xfrm rot="19500000">
          <a:off x="3714536" y="1920360"/>
          <a:ext cx="1510013" cy="508720"/>
        </a:xfrm>
        <a:prstGeom prst="leftArrow">
          <a:avLst>
            <a:gd name="adj1" fmla="val 60000"/>
            <a:gd name="adj2" fmla="val 50000"/>
          </a:avLst>
        </a:prstGeom>
        <a:gradFill rotWithShape="0">
          <a:gsLst>
            <a:gs pos="0">
              <a:schemeClr val="accent1">
                <a:tint val="60000"/>
                <a:hueOff val="0"/>
                <a:satOff val="0"/>
                <a:lumOff val="0"/>
                <a:alphaOff val="0"/>
                <a:shade val="47500"/>
                <a:satMod val="137000"/>
              </a:schemeClr>
            </a:gs>
            <a:gs pos="55000">
              <a:schemeClr val="accent1">
                <a:tint val="60000"/>
                <a:hueOff val="0"/>
                <a:satOff val="0"/>
                <a:lumOff val="0"/>
                <a:alphaOff val="0"/>
                <a:shade val="69000"/>
                <a:satMod val="137000"/>
              </a:schemeClr>
            </a:gs>
            <a:gs pos="100000">
              <a:schemeClr val="accent1">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6F5ED278-4630-8D43-B8B4-562FD0FCAD3E}">
      <dsp:nvSpPr>
        <dsp:cNvPr id="0" name=""/>
        <dsp:cNvSpPr/>
      </dsp:nvSpPr>
      <dsp:spPr>
        <a:xfrm>
          <a:off x="4240140" y="1063372"/>
          <a:ext cx="1695735" cy="1356588"/>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Combating Decay of</a:t>
          </a:r>
          <a:endParaRPr lang="en-US" sz="1900" kern="1200" dirty="0"/>
        </a:p>
      </dsp:txBody>
      <dsp:txXfrm>
        <a:off x="4279873" y="1103105"/>
        <a:ext cx="1616269" cy="127712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0" tIns="45715" rIns="91430" bIns="45715" rtlCol="0"/>
          <a:lstStyle>
            <a:lvl1pPr algn="r">
              <a:defRPr sz="1200"/>
            </a:lvl1pPr>
          </a:lstStyle>
          <a:p>
            <a:fld id="{D3E28C4F-4FE9-4D22-93D8-487A4D01D983}" type="datetimeFigureOut">
              <a:rPr lang="en-US" smtClean="0"/>
              <a:pPr/>
              <a:t>05/12/14</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0" tIns="45715" rIns="91430" bIns="45715" rtlCol="0" anchor="b"/>
          <a:lstStyle>
            <a:lvl1pPr algn="r">
              <a:defRPr sz="1200"/>
            </a:lvl1pPr>
          </a:lstStyle>
          <a:p>
            <a:fld id="{BD5F390F-F66B-4732-9C46-6C80D0575FA0}" type="slidenum">
              <a:rPr lang="en-US" smtClean="0"/>
              <a:pPr/>
              <a:t>‹#›</a:t>
            </a:fld>
            <a:endParaRPr lang="en-US"/>
          </a:p>
        </p:txBody>
      </p:sp>
    </p:spTree>
    <p:extLst>
      <p:ext uri="{BB962C8B-B14F-4D97-AF65-F5344CB8AC3E}">
        <p14:creationId xmlns:p14="http://schemas.microsoft.com/office/powerpoint/2010/main" val="7064960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1" tIns="48326" rIns="96651" bIns="48326" rtlCol="0"/>
          <a:lstStyle>
            <a:lvl1pPr algn="r">
              <a:defRPr sz="1300"/>
            </a:lvl1pPr>
          </a:lstStyle>
          <a:p>
            <a:fld id="{EE18CB36-612C-4E4A-AC83-E89476AEC2BF}" type="datetimeFigureOut">
              <a:rPr lang="en-US" smtClean="0"/>
              <a:pPr/>
              <a:t>05/12/14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0060"/>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1" tIns="48326" rIns="96651" bIns="48326" rtlCol="0" anchor="b"/>
          <a:lstStyle>
            <a:lvl1pPr algn="r">
              <a:defRPr sz="1300"/>
            </a:lvl1pPr>
          </a:lstStyle>
          <a:p>
            <a:fld id="{EE707532-839C-41A2-9E71-D5288AEAE66A}" type="slidenum">
              <a:rPr lang="en-US" smtClean="0"/>
              <a:pPr/>
              <a:t>‹#›</a:t>
            </a:fld>
            <a:endParaRPr lang="en-US"/>
          </a:p>
        </p:txBody>
      </p:sp>
    </p:spTree>
    <p:extLst>
      <p:ext uri="{BB962C8B-B14F-4D97-AF65-F5344CB8AC3E}">
        <p14:creationId xmlns:p14="http://schemas.microsoft.com/office/powerpoint/2010/main" val="278664971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Calibri" charset="0"/>
              <a:ea typeface="ＭＳ Ｐゴシック" charset="0"/>
              <a:cs typeface="ＭＳ Ｐゴシック" charset="0"/>
            </a:endParaRPr>
          </a:p>
          <a:p>
            <a:r>
              <a:rPr lang="en-GB">
                <a:latin typeface="Calibri" charset="0"/>
                <a:ea typeface="ＭＳ Ｐゴシック" charset="0"/>
                <a:cs typeface="ＭＳ Ｐゴシック" charset="0"/>
              </a:rPr>
              <a:t>This is partly witnessed by existing workflow repositories, notably myExperiment and crowdLab, which provide scientists with the means to store, share, publish and reuse workflows.</a:t>
            </a:r>
          </a:p>
          <a:p>
            <a:endParaRPr lang="en-GB">
              <a:latin typeface="Calibri" charset="0"/>
              <a:ea typeface="ＭＳ Ｐゴシック" charset="0"/>
              <a:cs typeface="ＭＳ Ｐゴシック" charset="0"/>
            </a:endParaRPr>
          </a:p>
          <a:p>
            <a:r>
              <a:rPr lang="en-GB">
                <a:latin typeface="Calibri" charset="0"/>
                <a:ea typeface="ＭＳ Ｐゴシック" charset="0"/>
                <a:cs typeface="ＭＳ Ｐゴシック" charset="0"/>
              </a:rPr>
              <a:t>One of the good features of scientific workflows vis a vis reproducibility is that they are repeatable and configurable.</a:t>
            </a:r>
          </a:p>
          <a:p>
            <a:r>
              <a:rPr lang="en-GB">
                <a:latin typeface="Calibri" charset="0"/>
                <a:ea typeface="ＭＳ Ｐゴシック" charset="0"/>
                <a:cs typeface="ＭＳ Ｐゴシック" charset="0"/>
              </a:rPr>
              <a:t>Well in principle.</a:t>
            </a:r>
          </a:p>
          <a:p>
            <a:endParaRPr lang="en-GB">
              <a:latin typeface="Calibri" charset="0"/>
              <a:ea typeface="ＭＳ Ｐゴシック" charset="0"/>
              <a:cs typeface="ＭＳ Ｐゴシック" charset="0"/>
            </a:endParaRPr>
          </a:p>
          <a:p>
            <a:r>
              <a:rPr lang="en-GB">
                <a:latin typeface="Calibri" charset="0"/>
                <a:ea typeface="ＭＳ Ｐゴシック" charset="0"/>
                <a:cs typeface="ＭＳ Ｐゴシック" charset="0"/>
              </a:rPr>
              <a:t>Unfortunately, our experience suggests that workflows are likely to suffer over time from decay hindering or reducing the ability to execute them and reproduce the same results. </a:t>
            </a: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D3BB5219-9770-F14A-B9C2-F3D2D50C7EEB}" type="slidenum">
              <a:rPr lang="en-GB" sz="1300">
                <a:latin typeface="Calibri" charset="0"/>
              </a:rPr>
              <a:pPr eaLnBrk="1" hangingPunct="1"/>
              <a:t>29</a:t>
            </a:fld>
            <a:endParaRPr lang="en-GB" sz="13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a:latin typeface="Calibri" charset="0"/>
                <a:ea typeface="ＭＳ Ｐゴシック" charset="0"/>
                <a:cs typeface="ＭＳ Ｐゴシック" charset="0"/>
              </a:rPr>
              <a:t>C. Missing execution environment </a:t>
            </a:r>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The execution of a workflow may rely on a particular local execution environment, for example, a local R server or a specific version of workflow execution software. Some of our test workflows exhibit this type of decay. Taverna often provides sufficient information about missing libraries, and sometimes workflow descriptions provide a warning about the requirement for a specific library. This type of decay appears to be fixable by installing the missing software, albeit requiring some effort. </a:t>
            </a:r>
          </a:p>
          <a:p>
            <a:endParaRPr lang="en-US" i="1">
              <a:latin typeface="Calibri" charset="0"/>
              <a:ea typeface="ＭＳ Ｐゴシック" charset="0"/>
              <a:cs typeface="ＭＳ Ｐゴシック" charset="0"/>
            </a:endParaRPr>
          </a:p>
          <a:p>
            <a:r>
              <a:rPr lang="en-US" i="1">
                <a:latin typeface="Calibri" charset="0"/>
                <a:ea typeface="ＭＳ Ｐゴシック" charset="0"/>
                <a:cs typeface="ＭＳ Ｐゴシック" charset="0"/>
              </a:rPr>
              <a:t>D. Insufficient descriptions about workflows </a:t>
            </a:r>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Sometimes a workflow workbench cannot provide sufficient information about what caused the failure of a workflow run. Additional descriptions in the workflow can play an important role in assisting users reusing the workflows to understand the purpose of the workflow and its expected outcomes. </a:t>
            </a:r>
          </a:p>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F5E65ACC-492D-0146-8C91-92998320358C}" type="slidenum">
              <a:rPr lang="en-GB" sz="1300">
                <a:latin typeface="Calibri" charset="0"/>
              </a:rPr>
              <a:pPr eaLnBrk="1" hangingPunct="1"/>
              <a:t>35</a:t>
            </a:fld>
            <a:endParaRPr lang="en-GB" sz="13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14496191-ED42-454C-AF41-EFA6F8C4C1CE}" type="slidenum">
              <a:rPr lang="en-GB" sz="1300">
                <a:latin typeface="Calibri" charset="0"/>
              </a:rPr>
              <a:pPr eaLnBrk="1" hangingPunct="1"/>
              <a:t>36</a:t>
            </a:fld>
            <a:endParaRPr lang="en-GB" sz="13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AE1AB9-783A-C84B-B93F-38AEC7F8EC40}" type="slidenum">
              <a:rPr lang="en-GB"/>
              <a:pPr/>
              <a:t>40</a:t>
            </a:fld>
            <a:endParaRPr lang="en-GB"/>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pPr>
              <a:buFontTx/>
              <a:buChar char="•"/>
            </a:pPr>
            <a:r>
              <a:rPr lang="en-US"/>
              <a:t>Structural information about a given web service, its component operations and the data types of the input and output parameters are readily available, e.g., WSDL documents supplies this information However, such information is not sufficient for locating the service operations able to substitute an unavailable one; rather precise information that explicitly describes, amongst others, the task performed by the service operation and the semantics of its input and outputs, is needed. </a:t>
            </a:r>
          </a:p>
          <a:p>
            <a:pPr>
              <a:buFontTx/>
              <a:buChar char="-"/>
            </a:pPr>
            <a:r>
              <a:rPr lang="en-US"/>
              <a:t>This additional information is commonly encoded in the form of annotations that relates the service elements to concepts from ontologies that specify the semantics of the service elements in the real world. In this work, we consider that web services are annotated using the following ontologies.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0D23A-F41B-7641-A984-7081183DB637}" type="slidenum">
              <a:rPr lang="en-GB"/>
              <a:pPr/>
              <a:t>41</a:t>
            </a:fld>
            <a:endParaRPr lang="en-GB"/>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a:t>Using the semantic annotations of web services presented, we constructed an algorithm that supports users by automatically locating substitutes for unavailable service operations. This algorithm constructed relies on the following replaceability criteria.</a:t>
            </a:r>
            <a:endParaRPr lang="en-GB"/>
          </a:p>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47F8AA-FA57-774D-A653-050E80BBD75F}" type="slidenum">
              <a:rPr lang="en-GB"/>
              <a:pPr/>
              <a:t>42</a:t>
            </a:fld>
            <a:endParaRPr lang="en-GB"/>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chemeClr val="tx1"/>
                </a:solidFill>
                <a:latin typeface="Times New Roman" charset="0"/>
                <a:ea typeface="+mn-ea"/>
                <a:cs typeface="+mn-cs"/>
              </a:rPr>
              <a:t>While, the algorithm we developed is sound, its practical applicability is hindered by the following facts. First, semantic annotations of web services are scarce: the number of web services that are annotated lags well behind the growing number of available web services. As a result, the likelihood of locating substitute operations using the algorithm described in [3], is small. Second, our experience with QuASAR2, a tool that we developed for testing semantic web service annotations, suggests that a large proportion of existing se- mantic annotations suffer from inaccuracies. As a result, a substitute that is discovered for replacing an unavailable operation using such annotations may turn out to be unsuitable, and, inversely, a suitable substitute may be discarded.</a:t>
            </a:r>
            <a:endParaRPr lang="en-US" dirty="0"/>
          </a:p>
        </p:txBody>
      </p:sp>
      <p:sp>
        <p:nvSpPr>
          <p:cNvPr id="4" name="Slide Number Placeholder 3"/>
          <p:cNvSpPr>
            <a:spLocks noGrp="1"/>
          </p:cNvSpPr>
          <p:nvPr>
            <p:ph type="sldNum" sz="quarter" idx="10"/>
          </p:nvPr>
        </p:nvSpPr>
        <p:spPr/>
        <p:txBody>
          <a:bodyPr/>
          <a:lstStyle/>
          <a:p>
            <a:fld id="{F63FFEB3-EF9A-724E-893A-28F3BAA4E1EC}" type="slidenum">
              <a:rPr lang="en-GB" smtClean="0"/>
              <a:pPr/>
              <a:t>43</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chemeClr val="tx1"/>
                </a:solidFill>
                <a:latin typeface="Times New Roman" charset="0"/>
                <a:ea typeface="+mn-ea"/>
                <a:cs typeface="+mn-cs"/>
              </a:rPr>
              <a:t>The overall approach that we adopt is</a:t>
            </a:r>
            <a:r>
              <a:rPr lang="en-US" sz="1000" kern="1200" baseline="0" dirty="0" smtClean="0">
                <a:solidFill>
                  <a:schemeClr val="tx1"/>
                </a:solidFill>
                <a:latin typeface="Times New Roman" charset="0"/>
                <a:ea typeface="+mn-ea"/>
                <a:cs typeface="+mn-cs"/>
              </a:rPr>
              <a:t> captured by the following algorithm.</a:t>
            </a:r>
          </a:p>
          <a:p>
            <a:r>
              <a:rPr lang="en-US" sz="1000" kern="1200" dirty="0" smtClean="0">
                <a:solidFill>
                  <a:schemeClr val="tx1"/>
                </a:solidFill>
                <a:latin typeface="Times New Roman" charset="0"/>
                <a:ea typeface="+mn-ea"/>
                <a:cs typeface="+mn-cs"/>
              </a:rPr>
              <a:t>The algorithm is composed of two main steps.</a:t>
            </a:r>
          </a:p>
          <a:p>
            <a:r>
              <a:rPr lang="en-US" sz="1000" kern="1200" dirty="0" smtClean="0">
                <a:solidFill>
                  <a:schemeClr val="tx1"/>
                </a:solidFill>
                <a:latin typeface="Times New Roman" charset="0"/>
                <a:ea typeface="+mn-ea"/>
                <a:cs typeface="+mn-cs"/>
              </a:rPr>
              <a:t>First, given a missing operation, the set of operations Candidate ops that are able to replace</a:t>
            </a:r>
            <a:r>
              <a:rPr lang="en-US" sz="1000" kern="1200" baseline="0" dirty="0" smtClean="0">
                <a:solidFill>
                  <a:schemeClr val="tx1"/>
                </a:solidFill>
                <a:latin typeface="Times New Roman" charset="0"/>
                <a:ea typeface="+mn-ea"/>
                <a:cs typeface="+mn-cs"/>
              </a:rPr>
              <a:t> such an operation</a:t>
            </a:r>
            <a:r>
              <a:rPr lang="en-US" sz="1000" kern="1200" dirty="0" smtClean="0">
                <a:solidFill>
                  <a:schemeClr val="tx1"/>
                </a:solidFill>
                <a:latin typeface="Times New Roman" charset="0"/>
                <a:ea typeface="+mn-ea"/>
                <a:cs typeface="+mn-cs"/>
              </a:rPr>
              <a:t> in terms of input and output parameters are located (line 2). </a:t>
            </a:r>
          </a:p>
          <a:p>
            <a:r>
              <a:rPr lang="en-US" sz="1000" kern="1200" dirty="0" smtClean="0">
                <a:solidFill>
                  <a:schemeClr val="tx1"/>
                </a:solidFill>
                <a:latin typeface="Times New Roman" charset="0"/>
                <a:ea typeface="+mn-ea"/>
                <a:cs typeface="+mn-cs"/>
              </a:rPr>
              <a:t>The second step consist in checking which operations among the candidates returned by the</a:t>
            </a:r>
            <a:r>
              <a:rPr lang="en-US" sz="1000" kern="1200" baseline="0" dirty="0" smtClean="0">
                <a:solidFill>
                  <a:schemeClr val="tx1"/>
                </a:solidFill>
                <a:latin typeface="Times New Roman" charset="0"/>
                <a:ea typeface="+mn-ea"/>
                <a:cs typeface="+mn-cs"/>
              </a:rPr>
              <a:t> above step perform the same task as the missing operations.</a:t>
            </a:r>
          </a:p>
          <a:p>
            <a:endParaRPr lang="en-US" sz="1000" kern="1200" baseline="0" dirty="0" smtClean="0">
              <a:solidFill>
                <a:schemeClr val="tx1"/>
              </a:solidFill>
              <a:latin typeface="Times New Roman" charset="0"/>
              <a:ea typeface="+mn-ea"/>
              <a:cs typeface="+mn-cs"/>
            </a:endParaRPr>
          </a:p>
          <a:p>
            <a:r>
              <a:rPr lang="en-US" sz="1000" kern="1200" baseline="0" dirty="0" smtClean="0">
                <a:solidFill>
                  <a:schemeClr val="tx1"/>
                </a:solidFill>
                <a:latin typeface="Times New Roman" charset="0"/>
                <a:ea typeface="+mn-ea"/>
                <a:cs typeface="+mn-cs"/>
              </a:rPr>
              <a:t>Regarding parameter compatibility, we make use of existing workflow specifications to locate operations that are compatible with the missing one in terms of parameters.</a:t>
            </a:r>
          </a:p>
          <a:p>
            <a:r>
              <a:rPr lang="en-US" sz="1000" kern="1200" baseline="0" dirty="0" smtClean="0">
                <a:solidFill>
                  <a:schemeClr val="tx1"/>
                </a:solidFill>
                <a:latin typeface="Times New Roman" charset="0"/>
                <a:ea typeface="+mn-ea"/>
                <a:cs typeface="+mn-cs"/>
              </a:rPr>
              <a:t>And, to check compatibility in terms of task, we use provenance traces of the missing operations.</a:t>
            </a:r>
          </a:p>
          <a:p>
            <a:endParaRPr lang="en-US" sz="1000" kern="1200" baseline="0" dirty="0" smtClean="0">
              <a:solidFill>
                <a:schemeClr val="tx1"/>
              </a:solidFill>
              <a:latin typeface="Times New Roman" charset="0"/>
              <a:ea typeface="+mn-ea"/>
              <a:cs typeface="+mn-cs"/>
            </a:endParaRPr>
          </a:p>
          <a:p>
            <a:r>
              <a:rPr lang="en-US" sz="1000" kern="1200" baseline="0" dirty="0" smtClean="0">
                <a:solidFill>
                  <a:schemeClr val="tx1"/>
                </a:solidFill>
                <a:latin typeface="Times New Roman" charset="0"/>
                <a:ea typeface="+mn-ea"/>
                <a:cs typeface="+mn-cs"/>
              </a:rPr>
              <a:t>In what follows I will present in details these two steps.</a:t>
            </a:r>
          </a:p>
          <a:p>
            <a:endParaRPr lang="en-US" sz="1000" kern="1200" baseline="0" dirty="0" smtClean="0">
              <a:solidFill>
                <a:schemeClr val="tx1"/>
              </a:solidFill>
              <a:latin typeface="Times New Roman" charset="0"/>
              <a:ea typeface="+mn-ea"/>
              <a:cs typeface="+mn-cs"/>
            </a:endParaRPr>
          </a:p>
        </p:txBody>
      </p:sp>
      <p:sp>
        <p:nvSpPr>
          <p:cNvPr id="4" name="Slide Number Placeholder 3"/>
          <p:cNvSpPr>
            <a:spLocks noGrp="1"/>
          </p:cNvSpPr>
          <p:nvPr>
            <p:ph type="sldNum" sz="quarter" idx="10"/>
          </p:nvPr>
        </p:nvSpPr>
        <p:spPr/>
        <p:txBody>
          <a:bodyPr/>
          <a:lstStyle/>
          <a:p>
            <a:fld id="{F63FFEB3-EF9A-724E-893A-28F3BAA4E1EC}" type="slidenum">
              <a:rPr lang="en-GB" smtClean="0"/>
              <a:pPr/>
              <a:t>44</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chemeClr val="tx1"/>
                </a:solidFill>
                <a:latin typeface="Times New Roman" charset="0"/>
                <a:ea typeface="+mn-ea"/>
                <a:cs typeface="+mn-cs"/>
              </a:rPr>
              <a:t>Consider the existence of the workflow illustrated on the slide. </a:t>
            </a:r>
          </a:p>
          <a:p>
            <a:r>
              <a:rPr lang="en-US" sz="1000" kern="1200" dirty="0" smtClean="0">
                <a:solidFill>
                  <a:schemeClr val="tx1"/>
                </a:solidFill>
                <a:latin typeface="Times New Roman" charset="0"/>
                <a:ea typeface="+mn-ea"/>
                <a:cs typeface="+mn-cs"/>
              </a:rPr>
              <a:t>The operation </a:t>
            </a:r>
            <a:r>
              <a:rPr lang="en-US" sz="1000" kern="1200" dirty="0" err="1" smtClean="0">
                <a:solidFill>
                  <a:schemeClr val="tx1"/>
                </a:solidFill>
                <a:latin typeface="Times New Roman" charset="0"/>
                <a:ea typeface="+mn-ea"/>
                <a:cs typeface="+mn-cs"/>
              </a:rPr>
              <a:t>GetSimilarProteins</a:t>
            </a:r>
            <a:r>
              <a:rPr lang="en-US" sz="1000" kern="1200" dirty="0" smtClean="0">
                <a:solidFill>
                  <a:schemeClr val="tx1"/>
                </a:solidFill>
                <a:latin typeface="Times New Roman" charset="0"/>
                <a:ea typeface="+mn-ea"/>
                <a:cs typeface="+mn-cs"/>
              </a:rPr>
              <a:t> in this workflow is connected to both </a:t>
            </a:r>
            <a:r>
              <a:rPr lang="en-US" sz="1000" kern="1200" dirty="0" err="1" smtClean="0">
                <a:solidFill>
                  <a:schemeClr val="tx1"/>
                </a:solidFill>
                <a:latin typeface="Times New Roman" charset="0"/>
                <a:ea typeface="+mn-ea"/>
                <a:cs typeface="+mn-cs"/>
              </a:rPr>
              <a:t>IdentifyProtein</a:t>
            </a:r>
            <a:r>
              <a:rPr lang="en-US" sz="1000" kern="1200" dirty="0" smtClean="0">
                <a:solidFill>
                  <a:schemeClr val="tx1"/>
                </a:solidFill>
                <a:latin typeface="Times New Roman" charset="0"/>
                <a:ea typeface="+mn-ea"/>
                <a:cs typeface="+mn-cs"/>
              </a:rPr>
              <a:t> and </a:t>
            </a:r>
            <a:r>
              <a:rPr lang="en-US" sz="1000" kern="1200" dirty="0" err="1" smtClean="0">
                <a:solidFill>
                  <a:schemeClr val="tx1"/>
                </a:solidFill>
                <a:latin typeface="Times New Roman" charset="0"/>
                <a:ea typeface="+mn-ea"/>
                <a:cs typeface="+mn-cs"/>
              </a:rPr>
              <a:t>GetGOTerm</a:t>
            </a:r>
            <a:r>
              <a:rPr lang="en-US" sz="1000" kern="1200" dirty="0" smtClean="0">
                <a:solidFill>
                  <a:schemeClr val="tx1"/>
                </a:solidFill>
                <a:latin typeface="Times New Roman" charset="0"/>
                <a:ea typeface="+mn-ea"/>
                <a:cs typeface="+mn-cs"/>
              </a:rPr>
              <a:t> which are also connected to the unavailable operation </a:t>
            </a:r>
            <a:r>
              <a:rPr lang="en-US" sz="1000" kern="1200" dirty="0" err="1" smtClean="0">
                <a:solidFill>
                  <a:schemeClr val="tx1"/>
                </a:solidFill>
                <a:latin typeface="Times New Roman" charset="0"/>
                <a:ea typeface="+mn-ea"/>
                <a:cs typeface="+mn-cs"/>
              </a:rPr>
              <a:t>GetHomologous</a:t>
            </a:r>
            <a:r>
              <a:rPr lang="en-US" sz="1000" kern="1200" dirty="0" smtClean="0">
                <a:solidFill>
                  <a:schemeClr val="tx1"/>
                </a:solidFill>
                <a:latin typeface="Times New Roman" charset="0"/>
                <a:ea typeface="+mn-ea"/>
                <a:cs typeface="+mn-cs"/>
              </a:rPr>
              <a:t>. If the data links in this workflow are free from mismatches then the input and the output of </a:t>
            </a:r>
            <a:r>
              <a:rPr lang="en-US" sz="1000" kern="1200" dirty="0" err="1" smtClean="0">
                <a:solidFill>
                  <a:schemeClr val="tx1"/>
                </a:solidFill>
                <a:latin typeface="Times New Roman" charset="0"/>
                <a:ea typeface="+mn-ea"/>
                <a:cs typeface="+mn-cs"/>
              </a:rPr>
              <a:t>GetSimilarProtein</a:t>
            </a:r>
            <a:r>
              <a:rPr lang="en-US" sz="1000" kern="1200" dirty="0" smtClean="0">
                <a:solidFill>
                  <a:schemeClr val="tx1"/>
                </a:solidFill>
                <a:latin typeface="Times New Roman" charset="0"/>
                <a:ea typeface="+mn-ea"/>
                <a:cs typeface="+mn-cs"/>
              </a:rPr>
              <a:t> are respectively compatible with the output of </a:t>
            </a:r>
            <a:r>
              <a:rPr lang="en-US" sz="1000" kern="1200" dirty="0" err="1" smtClean="0">
                <a:solidFill>
                  <a:schemeClr val="tx1"/>
                </a:solidFill>
                <a:latin typeface="Times New Roman" charset="0"/>
                <a:ea typeface="+mn-ea"/>
                <a:cs typeface="+mn-cs"/>
              </a:rPr>
              <a:t>IdentifyProtein</a:t>
            </a:r>
            <a:r>
              <a:rPr lang="en-US" sz="1000" kern="1200" dirty="0" smtClean="0">
                <a:solidFill>
                  <a:schemeClr val="tx1"/>
                </a:solidFill>
                <a:latin typeface="Times New Roman" charset="0"/>
                <a:ea typeface="+mn-ea"/>
                <a:cs typeface="+mn-cs"/>
              </a:rPr>
              <a:t> and the input of </a:t>
            </a:r>
            <a:r>
              <a:rPr lang="en-US" sz="1000" kern="1200" dirty="0" err="1" smtClean="0">
                <a:solidFill>
                  <a:schemeClr val="tx1"/>
                </a:solidFill>
                <a:latin typeface="Times New Roman" charset="0"/>
                <a:ea typeface="+mn-ea"/>
                <a:cs typeface="+mn-cs"/>
              </a:rPr>
              <a:t>GetGOTerm</a:t>
            </a:r>
            <a:r>
              <a:rPr lang="en-US" sz="1000" kern="1200" dirty="0" smtClean="0">
                <a:solidFill>
                  <a:schemeClr val="tx1"/>
                </a:solidFill>
                <a:latin typeface="Times New Roman" charset="0"/>
                <a:ea typeface="+mn-ea"/>
                <a:cs typeface="+mn-cs"/>
              </a:rPr>
              <a:t> in that they can be connected within a workflow.</a:t>
            </a:r>
          </a:p>
          <a:p>
            <a:endParaRPr lang="en-US" sz="1000" kern="1200" dirty="0" smtClean="0">
              <a:solidFill>
                <a:schemeClr val="tx1"/>
              </a:solidFill>
              <a:latin typeface="Times New Roman" charset="0"/>
              <a:ea typeface="+mn-ea"/>
              <a:cs typeface="+mn-cs"/>
            </a:endParaRPr>
          </a:p>
          <a:p>
            <a:r>
              <a:rPr lang="en-US" sz="1000" kern="1200" dirty="0" smtClean="0">
                <a:solidFill>
                  <a:schemeClr val="tx1"/>
                </a:solidFill>
                <a:latin typeface="Times New Roman" charset="0"/>
                <a:ea typeface="+mn-ea"/>
                <a:cs typeface="+mn-cs"/>
              </a:rPr>
              <a:t>Notice that in addition to the condition stated above, all the mandatory input parameters of the substitute must be connected within the workflow in which it is used. For example, if the operation </a:t>
            </a:r>
            <a:r>
              <a:rPr lang="en-US" sz="1000" kern="1200" dirty="0" err="1" smtClean="0">
                <a:solidFill>
                  <a:schemeClr val="tx1"/>
                </a:solidFill>
                <a:latin typeface="Times New Roman" charset="0"/>
                <a:ea typeface="+mn-ea"/>
                <a:cs typeface="+mn-cs"/>
              </a:rPr>
              <a:t>GetSimilarProteins</a:t>
            </a:r>
            <a:r>
              <a:rPr lang="en-US" sz="1000" kern="1200" dirty="0" smtClean="0">
                <a:solidFill>
                  <a:schemeClr val="tx1"/>
                </a:solidFill>
                <a:latin typeface="Times New Roman" charset="0"/>
                <a:ea typeface="+mn-ea"/>
                <a:cs typeface="+mn-cs"/>
              </a:rPr>
              <a:t> had a mandatory input other than (</a:t>
            </a:r>
            <a:r>
              <a:rPr lang="en-US" sz="1000" kern="1200" dirty="0" err="1" smtClean="0">
                <a:solidFill>
                  <a:schemeClr val="tx1"/>
                </a:solidFill>
                <a:latin typeface="Times New Roman" charset="0"/>
                <a:ea typeface="+mn-ea"/>
                <a:cs typeface="+mn-cs"/>
              </a:rPr>
              <a:t>GetSimilarProteins</a:t>
            </a:r>
            <a:r>
              <a:rPr lang="en-US" sz="1000" kern="1200" dirty="0" smtClean="0">
                <a:solidFill>
                  <a:schemeClr val="tx1"/>
                </a:solidFill>
                <a:latin typeface="Times New Roman" charset="0"/>
                <a:ea typeface="+mn-ea"/>
                <a:cs typeface="+mn-cs"/>
              </a:rPr>
              <a:t> , </a:t>
            </a:r>
            <a:r>
              <a:rPr lang="en-US" sz="1000" kern="1200" dirty="0" err="1" smtClean="0">
                <a:solidFill>
                  <a:schemeClr val="tx1"/>
                </a:solidFill>
                <a:latin typeface="Times New Roman" charset="0"/>
                <a:ea typeface="+mn-ea"/>
                <a:cs typeface="+mn-cs"/>
              </a:rPr>
              <a:t>i</a:t>
            </a:r>
            <a:r>
              <a:rPr lang="en-US" sz="1000" kern="1200" dirty="0" smtClean="0">
                <a:solidFill>
                  <a:schemeClr val="tx1"/>
                </a:solidFill>
                <a:latin typeface="Times New Roman" charset="0"/>
                <a:ea typeface="+mn-ea"/>
                <a:cs typeface="+mn-cs"/>
              </a:rPr>
              <a:t> ), then it would have not been possible to use it as a replacement for the </a:t>
            </a:r>
            <a:r>
              <a:rPr lang="en-US" sz="1000" kern="1200" dirty="0" err="1" smtClean="0">
                <a:solidFill>
                  <a:schemeClr val="tx1"/>
                </a:solidFill>
                <a:latin typeface="Times New Roman" charset="0"/>
                <a:ea typeface="+mn-ea"/>
                <a:cs typeface="+mn-cs"/>
              </a:rPr>
              <a:t>GetHomologous</a:t>
            </a:r>
            <a:r>
              <a:rPr lang="en-US" sz="1000" kern="1200" dirty="0" smtClean="0">
                <a:solidFill>
                  <a:schemeClr val="tx1"/>
                </a:solidFill>
                <a:latin typeface="Times New Roman" charset="0"/>
                <a:ea typeface="+mn-ea"/>
                <a:cs typeface="+mn-cs"/>
              </a:rPr>
              <a:t> operation.</a:t>
            </a:r>
            <a:endParaRPr lang="en-US" dirty="0"/>
          </a:p>
        </p:txBody>
      </p:sp>
      <p:sp>
        <p:nvSpPr>
          <p:cNvPr id="4" name="Slide Number Placeholder 3"/>
          <p:cNvSpPr>
            <a:spLocks noGrp="1"/>
          </p:cNvSpPr>
          <p:nvPr>
            <p:ph type="sldNum" sz="quarter" idx="10"/>
          </p:nvPr>
        </p:nvSpPr>
        <p:spPr/>
        <p:txBody>
          <a:bodyPr/>
          <a:lstStyle/>
          <a:p>
            <a:fld id="{F63FFEB3-EF9A-724E-893A-28F3BAA4E1EC}" type="slidenum">
              <a:rPr lang="en-GB" smtClean="0"/>
              <a:pPr/>
              <a:t>45</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chemeClr val="tx1"/>
                </a:solidFill>
                <a:latin typeface="Times New Roman" charset="0"/>
                <a:ea typeface="+mn-ea"/>
                <a:cs typeface="+mn-cs"/>
              </a:rPr>
              <a:t>In addition to the compatibility in terms of inputs and outputs, we have to check that the candidate substitute performs a task compatible with that of the unavailable operation. This raises the question as to how we can verify that a candidate </a:t>
            </a:r>
            <a:r>
              <a:rPr lang="en-US" sz="1000" kern="1200" dirty="0" err="1" smtClean="0">
                <a:solidFill>
                  <a:schemeClr val="tx1"/>
                </a:solidFill>
                <a:latin typeface="Times New Roman" charset="0"/>
                <a:ea typeface="+mn-ea"/>
                <a:cs typeface="+mn-cs"/>
              </a:rPr>
              <a:t>su</a:t>
            </a:r>
            <a:r>
              <a:rPr lang="en-US" sz="1000" kern="1200" dirty="0" smtClean="0">
                <a:solidFill>
                  <a:schemeClr val="tx1"/>
                </a:solidFill>
                <a:latin typeface="Times New Roman" charset="0"/>
                <a:ea typeface="+mn-ea"/>
                <a:cs typeface="+mn-cs"/>
              </a:rPr>
              <a:t> </a:t>
            </a:r>
            <a:r>
              <a:rPr lang="en-US" sz="1000" kern="1200" dirty="0" err="1" smtClean="0">
                <a:solidFill>
                  <a:schemeClr val="tx1"/>
                </a:solidFill>
                <a:latin typeface="Times New Roman" charset="0"/>
                <a:ea typeface="+mn-ea"/>
                <a:cs typeface="+mn-cs"/>
              </a:rPr>
              <a:t>stitute</a:t>
            </a:r>
            <a:r>
              <a:rPr lang="en-US" sz="1000" kern="1200" dirty="0" smtClean="0">
                <a:solidFill>
                  <a:schemeClr val="tx1"/>
                </a:solidFill>
                <a:latin typeface="Times New Roman" charset="0"/>
                <a:ea typeface="+mn-ea"/>
                <a:cs typeface="+mn-cs"/>
              </a:rPr>
              <a:t> performs a task that is compatible with that of the unavailable operation in the absence of semantic web service annotations. To perform this test, we exploit the following observation. If </a:t>
            </a:r>
            <a:r>
              <a:rPr lang="en-US" sz="1000" kern="1200" dirty="0" err="1" smtClean="0">
                <a:solidFill>
                  <a:schemeClr val="tx1"/>
                </a:solidFill>
                <a:latin typeface="Times New Roman" charset="0"/>
                <a:ea typeface="+mn-ea"/>
                <a:cs typeface="+mn-cs"/>
              </a:rPr>
              <a:t>GetSimilarProteins</a:t>
            </a:r>
            <a:r>
              <a:rPr lang="en-US" sz="1000" kern="1200" dirty="0" smtClean="0">
                <a:solidFill>
                  <a:schemeClr val="tx1"/>
                </a:solidFill>
                <a:latin typeface="Times New Roman" charset="0"/>
                <a:ea typeface="+mn-ea"/>
                <a:cs typeface="+mn-cs"/>
              </a:rPr>
              <a:t> performs a task compatible with that of </a:t>
            </a:r>
            <a:r>
              <a:rPr lang="en-US" sz="1000" kern="1200" dirty="0" err="1" smtClean="0">
                <a:solidFill>
                  <a:schemeClr val="tx1"/>
                </a:solidFill>
                <a:latin typeface="Times New Roman" charset="0"/>
                <a:ea typeface="+mn-ea"/>
                <a:cs typeface="+mn-cs"/>
              </a:rPr>
              <a:t>GetHomologous</a:t>
            </a:r>
            <a:r>
              <a:rPr lang="en-US" sz="1000" kern="1200" dirty="0" smtClean="0">
                <a:solidFill>
                  <a:schemeClr val="tx1"/>
                </a:solidFill>
                <a:latin typeface="Times New Roman" charset="0"/>
                <a:ea typeface="+mn-ea"/>
                <a:cs typeface="+mn-cs"/>
              </a:rPr>
              <a:t>, then for the same input, both operations should in principle deliver the same output. Formally, an operation op2 is able to replace the operation op1 in terms of task, if for every possible input instances that op1 is able to consume, op2 delivers the same output as that obtained by invoking op1. To perform this test, however, we will have to call the missing operation op1!</a:t>
            </a:r>
          </a:p>
          <a:p>
            <a:r>
              <a:rPr lang="en-US" sz="1000" kern="1200" dirty="0" smtClean="0">
                <a:solidFill>
                  <a:schemeClr val="tx1"/>
                </a:solidFill>
                <a:latin typeface="Times New Roman" charset="0"/>
                <a:ea typeface="+mn-ea"/>
                <a:cs typeface="+mn-cs"/>
              </a:rPr>
              <a:t>A solution that we adopt for overcoming the above problem makes use of workflow provenance logs. These are traces that contain information about past executions of workflows. More importantly, they contain intermediate data that were used as input and delivered as output by the constituent operations of a workflow when enacted. Example of workflow provenance stores are Janus [15] and PASOA [14]. The rest of this section shows the method we use to verify that a given operation performs a task compatible with that of the missing operation using as input collected workflow provenance logs.</a:t>
            </a:r>
            <a:endParaRPr lang="en-US" dirty="0"/>
          </a:p>
        </p:txBody>
      </p:sp>
      <p:sp>
        <p:nvSpPr>
          <p:cNvPr id="4" name="Slide Number Placeholder 3"/>
          <p:cNvSpPr>
            <a:spLocks noGrp="1"/>
          </p:cNvSpPr>
          <p:nvPr>
            <p:ph type="sldNum" sz="quarter" idx="10"/>
          </p:nvPr>
        </p:nvSpPr>
        <p:spPr/>
        <p:txBody>
          <a:bodyPr/>
          <a:lstStyle/>
          <a:p>
            <a:fld id="{F63FFEB3-EF9A-724E-893A-28F3BAA4E1EC}" type="slidenum">
              <a:rPr lang="en-GB" smtClean="0"/>
              <a:pPr/>
              <a:t>46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latin typeface="Calibri" charset="0"/>
                <a:ea typeface="ＭＳ Ｐゴシック" charset="0"/>
                <a:cs typeface="ＭＳ Ｐゴシック" charset="0"/>
              </a:rPr>
              <a:t>As an example, In this article, a researcher has found that many basic studies on cancer are unreliable, with grim consequences for producing new medicines in the future. This supports the need for testing research results.</a:t>
            </a:r>
          </a:p>
          <a:p>
            <a:endParaRPr lang="en-GB" dirty="0" smtClean="0">
              <a:latin typeface="Calibri" charset="0"/>
              <a:ea typeface="ＭＳ Ｐゴシック" charset="0"/>
              <a:cs typeface="ＭＳ Ｐゴシック" charset="0"/>
            </a:endParaRPr>
          </a:p>
          <a:p>
            <a:r>
              <a:rPr lang="en-GB" dirty="0" smtClean="0">
                <a:latin typeface="Calibri" charset="0"/>
                <a:ea typeface="ＭＳ Ｐゴシック" charset="0"/>
                <a:cs typeface="ＭＳ Ｐゴシック" charset="0"/>
              </a:rPr>
              <a:t>http://</a:t>
            </a:r>
            <a:r>
              <a:rPr lang="en-GB" dirty="0" err="1" smtClean="0">
                <a:latin typeface="Calibri" charset="0"/>
                <a:ea typeface="ＭＳ Ｐゴシック" charset="0"/>
                <a:cs typeface="ＭＳ Ｐゴシック" charset="0"/>
              </a:rPr>
              <a:t>www.reuters.com</a:t>
            </a:r>
            <a:r>
              <a:rPr lang="en-GB" dirty="0" smtClean="0">
                <a:latin typeface="Calibri" charset="0"/>
                <a:ea typeface="ＭＳ Ｐゴシック" charset="0"/>
                <a:cs typeface="ＭＳ Ｐゴシック" charset="0"/>
              </a:rPr>
              <a:t>/article/2012/03/28/us-science-cancer-idUSBRE82R12P20120328</a:t>
            </a:r>
          </a:p>
          <a:p>
            <a:endParaRPr lang="en-GB" dirty="0" smtClean="0">
              <a:latin typeface="Calibri" charset="0"/>
              <a:ea typeface="ＭＳ Ｐゴシック" charset="0"/>
              <a:cs typeface="ＭＳ Ｐゴシック" charset="0"/>
            </a:endParaRPr>
          </a:p>
          <a:p>
            <a:r>
              <a:rPr lang="en-GB" dirty="0" smtClean="0">
                <a:latin typeface="Calibri" charset="0"/>
                <a:ea typeface="ＭＳ Ｐゴシック" charset="0"/>
                <a:cs typeface="ＭＳ Ｐゴシック" charset="0"/>
              </a:rPr>
              <a:t>During a decade as head of global cancer research at Amgen, C. Glenn Begley identified 53 "landmark" publications -- papers in top journals, from reputable labs -- for his team to reproduce. Begley sought to double-check the findings before trying to build on them for drug development.</a:t>
            </a:r>
          </a:p>
          <a:p>
            <a:r>
              <a:rPr lang="en-GB" dirty="0" smtClean="0">
                <a:latin typeface="Calibri" charset="0"/>
                <a:ea typeface="ＭＳ Ｐゴシック" charset="0"/>
                <a:cs typeface="ＭＳ Ｐゴシック" charset="0"/>
              </a:rPr>
              <a:t>Result: 47 of the 53 could not be replicated. He described his findings in a commentary piece published on Wednesday in the journal Nature.</a:t>
            </a:r>
          </a:p>
          <a:p>
            <a:endParaRPr lang="en-US" dirty="0"/>
          </a:p>
        </p:txBody>
      </p:sp>
      <p:sp>
        <p:nvSpPr>
          <p:cNvPr id="4" name="Espace réservé du numéro de diapositive 3"/>
          <p:cNvSpPr>
            <a:spLocks noGrp="1"/>
          </p:cNvSpPr>
          <p:nvPr>
            <p:ph type="sldNum" sz="quarter" idx="10"/>
          </p:nvPr>
        </p:nvSpPr>
        <p:spPr/>
        <p:txBody>
          <a:bodyPr/>
          <a:lstStyle/>
          <a:p>
            <a:fld id="{EE707532-839C-41A2-9E71-D5288AEAE66A}" type="slidenum">
              <a:rPr lang="en-US" smtClean="0"/>
              <a:pPr/>
              <a:t>3</a:t>
            </a:fld>
            <a:endParaRPr lang="en-US"/>
          </a:p>
        </p:txBody>
      </p:sp>
    </p:spTree>
    <p:extLst>
      <p:ext uri="{BB962C8B-B14F-4D97-AF65-F5344CB8AC3E}">
        <p14:creationId xmlns:p14="http://schemas.microsoft.com/office/powerpoint/2010/main" val="956015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chemeClr val="tx1"/>
                </a:solidFill>
                <a:latin typeface="Times New Roman" charset="0"/>
                <a:ea typeface="+mn-ea"/>
                <a:cs typeface="+mn-cs"/>
              </a:rPr>
              <a:t>Notice that we say may be compatible. This is because we may not be able to compare the outputs obtained for every possible input value of the operation op1. Provenance logs is likely to provide only a subset of possible input values that the unavailable operation was able to consume and, therefore, may not include values for which the candidate operation delivers results that are different from those obtained using the unavailable operation.</a:t>
            </a:r>
            <a:endParaRPr lang="en-US" dirty="0"/>
          </a:p>
        </p:txBody>
      </p:sp>
      <p:sp>
        <p:nvSpPr>
          <p:cNvPr id="4" name="Slide Number Placeholder 3"/>
          <p:cNvSpPr>
            <a:spLocks noGrp="1"/>
          </p:cNvSpPr>
          <p:nvPr>
            <p:ph type="sldNum" sz="quarter" idx="10"/>
          </p:nvPr>
        </p:nvSpPr>
        <p:spPr/>
        <p:txBody>
          <a:bodyPr/>
          <a:lstStyle/>
          <a:p>
            <a:fld id="{F63FFEB3-EF9A-724E-893A-28F3BAA4E1EC}" type="slidenum">
              <a:rPr lang="en-GB" smtClean="0"/>
              <a:pPr/>
              <a:t>47</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chemeClr val="tx1"/>
                </a:solidFill>
                <a:latin typeface="Times New Roman" charset="0"/>
                <a:ea typeface="+mn-ea"/>
                <a:cs typeface="+mn-cs"/>
              </a:rPr>
              <a:t>There are various text representations that are adopted in bioinformatics. For example, a biological sequence can be formatted according to </a:t>
            </a:r>
            <a:r>
              <a:rPr lang="en-US" sz="1000" kern="1200" dirty="0" err="1" smtClean="0">
                <a:solidFill>
                  <a:schemeClr val="tx1"/>
                </a:solidFill>
                <a:latin typeface="Times New Roman" charset="0"/>
                <a:ea typeface="+mn-ea"/>
                <a:cs typeface="+mn-cs"/>
              </a:rPr>
              <a:t>Fasta</a:t>
            </a:r>
            <a:r>
              <a:rPr lang="en-US" sz="1000" kern="1200" dirty="0" smtClean="0">
                <a:solidFill>
                  <a:schemeClr val="tx1"/>
                </a:solidFill>
                <a:latin typeface="Times New Roman" charset="0"/>
                <a:ea typeface="+mn-ea"/>
                <a:cs typeface="+mn-cs"/>
              </a:rPr>
              <a:t>, Ensemble, </a:t>
            </a:r>
            <a:r>
              <a:rPr lang="en-US" sz="1000" kern="1200" dirty="0" err="1" smtClean="0">
                <a:solidFill>
                  <a:schemeClr val="tx1"/>
                </a:solidFill>
                <a:latin typeface="Times New Roman" charset="0"/>
                <a:ea typeface="+mn-ea"/>
                <a:cs typeface="+mn-cs"/>
              </a:rPr>
              <a:t>Uniprot</a:t>
            </a:r>
            <a:r>
              <a:rPr lang="en-US" sz="1000" kern="1200" dirty="0" smtClean="0">
                <a:solidFill>
                  <a:schemeClr val="tx1"/>
                </a:solidFill>
                <a:latin typeface="Times New Roman" charset="0"/>
                <a:ea typeface="+mn-ea"/>
                <a:cs typeface="+mn-cs"/>
              </a:rPr>
              <a:t>, </a:t>
            </a:r>
            <a:r>
              <a:rPr lang="en-US" sz="1000" kern="1200" dirty="0" err="1" smtClean="0">
                <a:solidFill>
                  <a:schemeClr val="tx1"/>
                </a:solidFill>
                <a:latin typeface="Times New Roman" charset="0"/>
                <a:ea typeface="+mn-ea"/>
                <a:cs typeface="+mn-cs"/>
              </a:rPr>
              <a:t>gff</a:t>
            </a:r>
            <a:r>
              <a:rPr lang="en-US" sz="1000" kern="1200" dirty="0" smtClean="0">
                <a:solidFill>
                  <a:schemeClr val="tx1"/>
                </a:solidFill>
                <a:latin typeface="Times New Roman" charset="0"/>
                <a:ea typeface="+mn-ea"/>
                <a:cs typeface="+mn-cs"/>
              </a:rPr>
              <a:t> formats to cite a few. Because of representation mismatch, a service operation that has input (resp. output) parameters that belong to the same semantic domain as those of the missing operation, and that performs the same task as the missing operation, may be found not to be a suitable substitute. </a:t>
            </a:r>
            <a:endParaRPr lang="en-US" dirty="0"/>
          </a:p>
        </p:txBody>
      </p:sp>
      <p:sp>
        <p:nvSpPr>
          <p:cNvPr id="4" name="Slide Number Placeholder 3"/>
          <p:cNvSpPr>
            <a:spLocks noGrp="1"/>
          </p:cNvSpPr>
          <p:nvPr>
            <p:ph type="sldNum" sz="quarter" idx="10"/>
          </p:nvPr>
        </p:nvSpPr>
        <p:spPr/>
        <p:txBody>
          <a:bodyPr/>
          <a:lstStyle/>
          <a:p>
            <a:fld id="{F63FFEB3-EF9A-724E-893A-28F3BAA4E1EC}" type="slidenum">
              <a:rPr lang="en-GB" smtClean="0"/>
              <a:pPr/>
              <a:t>48</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3FFEB3-EF9A-724E-893A-28F3BAA4E1EC}" type="slidenum">
              <a:rPr lang="en-GB" smtClean="0"/>
              <a:pPr/>
              <a:t>49</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chemeClr val="tx1"/>
                </a:solidFill>
                <a:latin typeface="Times New Roman" charset="0"/>
                <a:ea typeface="+mn-ea"/>
                <a:cs typeface="+mn-cs"/>
              </a:rPr>
              <a:t>To overcome the above problem, we use a two-step approach in which given a parameter value, we first try to derive its representation. This step is performed using a recognizer that is able to recognize widely popular biological formats. Some representations contain key attributes that can be used to uniquely identify a biological entry that is represented by the parameter instance. This is the case for example for biological sequence records. If that is the case, the recognizer extracts the value of such an attribute. For example, the attribute used to identify entries formatted using the </a:t>
            </a:r>
            <a:r>
              <a:rPr lang="en-US" sz="1000" kern="1200" dirty="0" err="1" smtClean="0">
                <a:solidFill>
                  <a:schemeClr val="tx1"/>
                </a:solidFill>
                <a:latin typeface="Times New Roman" charset="0"/>
                <a:ea typeface="+mn-ea"/>
                <a:cs typeface="+mn-cs"/>
              </a:rPr>
              <a:t>Ensembl</a:t>
            </a:r>
            <a:r>
              <a:rPr lang="en-US" sz="1000" kern="1200" dirty="0" smtClean="0">
                <a:solidFill>
                  <a:schemeClr val="tx1"/>
                </a:solidFill>
                <a:latin typeface="Times New Roman" charset="0"/>
                <a:ea typeface="+mn-ea"/>
                <a:cs typeface="+mn-cs"/>
              </a:rPr>
              <a:t> format is AC, where as in </a:t>
            </a:r>
            <a:r>
              <a:rPr lang="en-US" sz="1000" kern="1200" dirty="0" err="1" smtClean="0">
                <a:solidFill>
                  <a:schemeClr val="tx1"/>
                </a:solidFill>
                <a:latin typeface="Times New Roman" charset="0"/>
                <a:ea typeface="+mn-ea"/>
                <a:cs typeface="+mn-cs"/>
              </a:rPr>
              <a:t>Fasta</a:t>
            </a:r>
            <a:r>
              <a:rPr lang="en-US" sz="1000" kern="1200" dirty="0" smtClean="0">
                <a:solidFill>
                  <a:schemeClr val="tx1"/>
                </a:solidFill>
                <a:latin typeface="Times New Roman" charset="0"/>
                <a:ea typeface="+mn-ea"/>
                <a:cs typeface="+mn-cs"/>
              </a:rPr>
              <a:t> format, the identifier is specified in the first line using the regular expression </a:t>
            </a:r>
            <a:r>
              <a:rPr lang="en-US" sz="1000" kern="1200" dirty="0" err="1" smtClean="0">
                <a:solidFill>
                  <a:schemeClr val="tx1"/>
                </a:solidFill>
                <a:latin typeface="Times New Roman" charset="0"/>
                <a:ea typeface="+mn-ea"/>
                <a:cs typeface="+mn-cs"/>
              </a:rPr>
              <a:t>sp|identifier</a:t>
            </a:r>
            <a:r>
              <a:rPr lang="en-US" sz="1000" kern="1200" dirty="0" smtClean="0">
                <a:solidFill>
                  <a:schemeClr val="tx1"/>
                </a:solidFill>
                <a:latin typeface="Times New Roman" charset="0"/>
                <a:ea typeface="+mn-ea"/>
                <a:cs typeface="+mn-cs"/>
              </a:rPr>
              <a:t>|.</a:t>
            </a:r>
            <a:endParaRPr lang="en-US" dirty="0"/>
          </a:p>
        </p:txBody>
      </p:sp>
      <p:sp>
        <p:nvSpPr>
          <p:cNvPr id="4" name="Slide Number Placeholder 3"/>
          <p:cNvSpPr>
            <a:spLocks noGrp="1"/>
          </p:cNvSpPr>
          <p:nvPr>
            <p:ph type="sldNum" sz="quarter" idx="10"/>
          </p:nvPr>
        </p:nvSpPr>
        <p:spPr/>
        <p:txBody>
          <a:bodyPr/>
          <a:lstStyle/>
          <a:p>
            <a:fld id="{F63FFEB3-EF9A-724E-893A-28F3BAA4E1EC}" type="slidenum">
              <a:rPr lang="en-GB" smtClean="0"/>
              <a:pPr/>
              <a:t>50</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3FFEB3-EF9A-724E-893A-28F3BAA4E1EC}" type="slidenum">
              <a:rPr lang="en-GB" smtClean="0"/>
              <a:pPr/>
              <a:t>51</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Workflows are increasingly used by scientists as a means for specifying and enacting their experiments. Such workflows are often data intensive [5]. The data sets obtained by their enactment have several applications, e.g., they can be used to understand new phenomena or confirm known facts, and therefore such data sets are worth storing (or preserving) for future analyzes. </a:t>
            </a:r>
            <a:endParaRPr lang="en-US" dirty="0"/>
          </a:p>
        </p:txBody>
      </p:sp>
      <p:sp>
        <p:nvSpPr>
          <p:cNvPr id="4" name="Slide Number Placeholder 3"/>
          <p:cNvSpPr>
            <a:spLocks noGrp="1"/>
          </p:cNvSpPr>
          <p:nvPr>
            <p:ph type="sldNum" sz="quarter" idx="10"/>
          </p:nvPr>
        </p:nvSpPr>
        <p:spPr/>
        <p:txBody>
          <a:bodyPr/>
          <a:lstStyle/>
          <a:p>
            <a:fld id="{558314B7-9B06-C044-9FA3-2B84817731DF}" type="slidenum">
              <a:rPr lang="en-US" smtClean="0"/>
              <a:pPr/>
              <a:t>53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300" dirty="0"/>
              <a:t>Because of the exploratory nature of research investigations, the datasets obtained by workflow executions often contain duplicates data records. Indeed, scientists tend to enact the same workflow several times using the same or overlapping datasets, which gives rise to duplicates in workflow results. </a:t>
            </a:r>
          </a:p>
          <a:p>
            <a:endParaRPr lang="en-US" sz="1300" dirty="0"/>
          </a:p>
          <a:p>
            <a:r>
              <a:rPr lang="en-US" sz="1300" dirty="0"/>
              <a:t>Typically, the duplicate records generated as a result are assigned different identifiers by the workflow engine. This yields the following undesirable outcomes: </a:t>
            </a:r>
            <a:r>
              <a:rPr lang="en-US" sz="1300" dirty="0" err="1"/>
              <a:t>i</a:t>
            </a:r>
            <a:r>
              <a:rPr lang="en-US" sz="1300" dirty="0"/>
              <a:t>)- The analysis and interpretation of workflow results may become cumbersome and tedious, as it is up to the scientist to identify the data records that are semantically identical, to eventually draw scientific conclusions. ii)- Moreover, the presence of duplicate records unnecessarily increases the size of datasets within workflow results repositories. </a:t>
            </a:r>
          </a:p>
          <a:p>
            <a:endParaRPr lang="en-US" sz="1300" dirty="0"/>
          </a:p>
          <a:p>
            <a:r>
              <a:rPr lang="en-US" sz="1300" dirty="0"/>
              <a:t>To address this problem, existing duplicate record detection can be used.</a:t>
            </a:r>
          </a:p>
        </p:txBody>
      </p:sp>
      <p:sp>
        <p:nvSpPr>
          <p:cNvPr id="4" name="Slide Number Placeholder 3"/>
          <p:cNvSpPr>
            <a:spLocks noGrp="1"/>
          </p:cNvSpPr>
          <p:nvPr>
            <p:ph type="sldNum" sz="quarter" idx="10"/>
          </p:nvPr>
        </p:nvSpPr>
        <p:spPr/>
        <p:txBody>
          <a:bodyPr/>
          <a:lstStyle/>
          <a:p>
            <a:fld id="{558314B7-9B06-C044-9FA3-2B84817731DF}" type="slidenum">
              <a:rPr lang="en-US" smtClean="0"/>
              <a:pPr/>
              <a:t>54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300" dirty="0"/>
          </a:p>
          <a:p>
            <a:r>
              <a:rPr lang="en-US" sz="1300" dirty="0"/>
              <a:t>Duplicate record detection is a well-studied problem. </a:t>
            </a:r>
            <a:r>
              <a:rPr lang="en-US" sz="1300" dirty="0" err="1"/>
              <a:t>Elmagarmid</a:t>
            </a:r>
            <a:r>
              <a:rPr lang="en-US" sz="1300" dirty="0"/>
              <a:t> el at. Conducted a comprehensive survey of the topics.</a:t>
            </a:r>
          </a:p>
          <a:p>
            <a:r>
              <a:rPr lang="en-US" sz="1300" dirty="0"/>
              <a:t>Broadly speaking, many similarity and machine learning techniques have been developed by researchers to identify when two records refers to the same entity.</a:t>
            </a:r>
          </a:p>
          <a:p>
            <a:endParaRPr lang="en-US" sz="1300" dirty="0"/>
          </a:p>
        </p:txBody>
      </p:sp>
      <p:sp>
        <p:nvSpPr>
          <p:cNvPr id="4" name="Slide Number Placeholder 3"/>
          <p:cNvSpPr>
            <a:spLocks noGrp="1"/>
          </p:cNvSpPr>
          <p:nvPr>
            <p:ph type="sldNum" sz="quarter" idx="10"/>
          </p:nvPr>
        </p:nvSpPr>
        <p:spPr/>
        <p:txBody>
          <a:bodyPr/>
          <a:lstStyle/>
          <a:p>
            <a:fld id="{558314B7-9B06-C044-9FA3-2B84817731DF}" type="slidenum">
              <a:rPr lang="en-US" smtClean="0"/>
              <a:pPr/>
              <a:t>55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A data driven workflow is a directed acyclic graph. </a:t>
            </a:r>
          </a:p>
          <a:p>
            <a:endParaRPr lang="en-US" sz="1300" dirty="0"/>
          </a:p>
          <a:p>
            <a:r>
              <a:rPr lang="en-US" sz="1300" dirty="0"/>
              <a:t>A node </a:t>
            </a:r>
            <a:r>
              <a:rPr lang="en-US" sz="1300" dirty="0" err="1"/>
              <a:t>xop,Iop,Oopy</a:t>
            </a:r>
            <a:r>
              <a:rPr lang="en-US" sz="1300" dirty="0"/>
              <a:t> P N represents an analysis operation op, which can be implemented as a Java program, a Perl script or provided by a third party web service, has a set of ordered input parameters </a:t>
            </a:r>
            <a:r>
              <a:rPr lang="en-US" sz="1300" dirty="0" err="1"/>
              <a:t>Iop</a:t>
            </a:r>
            <a:r>
              <a:rPr lang="en-US" sz="1300" dirty="0"/>
              <a:t>, and has a set of ordered output parameters </a:t>
            </a:r>
            <a:r>
              <a:rPr lang="en-US" sz="1300" dirty="0" err="1"/>
              <a:t>Oop</a:t>
            </a:r>
            <a:r>
              <a:rPr lang="en-US" sz="1300" dirty="0"/>
              <a:t>. </a:t>
            </a:r>
          </a:p>
          <a:p>
            <a:endParaRPr lang="en-US" sz="1300" dirty="0"/>
          </a:p>
          <a:p>
            <a:r>
              <a:rPr lang="en-US" sz="1300" dirty="0"/>
              <a:t>The edges are data flow dependencies specifying how the data records generated by a given operation are used by the succeeding </a:t>
            </a:r>
            <a:r>
              <a:rPr lang="en-US" sz="1300" dirty="0" err="1"/>
              <a:t>operation(s</a:t>
            </a:r>
            <a:r>
              <a:rPr lang="en-US" sz="1300" dirty="0"/>
              <a:t>) within the workflow. An edge </a:t>
            </a:r>
            <a:r>
              <a:rPr lang="en-US" sz="1300" dirty="0" err="1"/>
              <a:t>xxop</a:t>
            </a:r>
            <a:r>
              <a:rPr lang="en-US" sz="1300" dirty="0"/>
              <a:t>, </a:t>
            </a:r>
            <a:r>
              <a:rPr lang="en-US" sz="1300" dirty="0" err="1"/>
              <a:t>oy</a:t>
            </a:r>
            <a:r>
              <a:rPr lang="en-US" sz="1300" dirty="0"/>
              <a:t>, xop1, </a:t>
            </a:r>
            <a:r>
              <a:rPr lang="en-US" sz="1300" dirty="0" err="1"/>
              <a:t>iyy</a:t>
            </a:r>
            <a:r>
              <a:rPr lang="en-US" sz="1300" dirty="0"/>
              <a:t> P E is a pair that connects the output </a:t>
            </a:r>
            <a:r>
              <a:rPr lang="en-US" sz="1300" dirty="0" err="1"/>
              <a:t>o</a:t>
            </a:r>
            <a:r>
              <a:rPr lang="en-US" sz="1300" dirty="0"/>
              <a:t> of the op operation to the input i1 of another operation op1.</a:t>
            </a:r>
            <a:endParaRPr lang="en-US" dirty="0"/>
          </a:p>
        </p:txBody>
      </p:sp>
      <p:sp>
        <p:nvSpPr>
          <p:cNvPr id="4" name="Slide Number Placeholder 3"/>
          <p:cNvSpPr>
            <a:spLocks noGrp="1"/>
          </p:cNvSpPr>
          <p:nvPr>
            <p:ph type="sldNum" sz="quarter" idx="10"/>
          </p:nvPr>
        </p:nvSpPr>
        <p:spPr/>
        <p:txBody>
          <a:bodyPr/>
          <a:lstStyle/>
          <a:p>
            <a:fld id="{558314B7-9B06-C044-9FA3-2B84817731DF}" type="slidenum">
              <a:rPr lang="en-US" smtClean="0"/>
              <a:pPr/>
              <a:t>56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r>
              <a:rPr lang="en-US" dirty="0" smtClean="0"/>
              <a:t>For exposition sake, we use the following notation, where</a:t>
            </a:r>
            <a:r>
              <a:rPr lang="en-US" baseline="0" dirty="0" smtClean="0"/>
              <a:t> </a:t>
            </a:r>
            <a:r>
              <a:rPr lang="en-US" baseline="0" dirty="0" err="1" smtClean="0"/>
              <a:t>InB</a:t>
            </a:r>
            <a:r>
              <a:rPr lang="en-US" baseline="0" dirty="0" smtClean="0"/>
              <a:t> denotes the input bindings of the operation op, and </a:t>
            </a:r>
            <a:r>
              <a:rPr lang="en-US" baseline="0" dirty="0" err="1" smtClean="0"/>
              <a:t>OutB</a:t>
            </a:r>
            <a:r>
              <a:rPr lang="en-US" baseline="0" dirty="0" smtClean="0"/>
              <a:t> denotes the output bindings of the operation op.</a:t>
            </a:r>
            <a:endParaRPr lang="en-US" dirty="0" smtClean="0"/>
          </a:p>
          <a:p>
            <a:endParaRPr lang="en-US" dirty="0"/>
          </a:p>
        </p:txBody>
      </p:sp>
      <p:sp>
        <p:nvSpPr>
          <p:cNvPr id="4" name="Slide Number Placeholder 3"/>
          <p:cNvSpPr>
            <a:spLocks noGrp="1"/>
          </p:cNvSpPr>
          <p:nvPr>
            <p:ph type="sldNum" sz="quarter" idx="10"/>
          </p:nvPr>
        </p:nvSpPr>
        <p:spPr/>
        <p:txBody>
          <a:bodyPr/>
          <a:lstStyle/>
          <a:p>
            <a:fld id="{558314B7-9B06-C044-9FA3-2B84817731DF}"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E707532-839C-41A2-9E71-D5288AEAE66A}" type="slidenum">
              <a:rPr lang="en-US" smtClean="0"/>
              <a:pPr/>
              <a:t>5</a:t>
            </a:fld>
            <a:endParaRPr lang="en-US"/>
          </a:p>
        </p:txBody>
      </p:sp>
    </p:spTree>
    <p:extLst>
      <p:ext uri="{BB962C8B-B14F-4D97-AF65-F5344CB8AC3E}">
        <p14:creationId xmlns:p14="http://schemas.microsoft.com/office/powerpoint/2010/main" val="310953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8314B7-9B06-C044-9FA3-2B84817731DF}" type="slidenum">
              <a:rPr lang="en-US" smtClean="0"/>
              <a:pPr/>
              <a:t>58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r>
              <a:rPr lang="en-US" dirty="0" smtClean="0"/>
              <a:t>Given a workflow and the provenance trace obtained by its enactment multiple times, the records that are bound to the input parameter of the starting operation are compared to identify duplicate records.</a:t>
            </a:r>
          </a:p>
          <a:p>
            <a:endParaRPr lang="en-US" dirty="0"/>
          </a:p>
        </p:txBody>
      </p:sp>
      <p:sp>
        <p:nvSpPr>
          <p:cNvPr id="4" name="Slide Number Placeholder 3"/>
          <p:cNvSpPr>
            <a:spLocks noGrp="1"/>
          </p:cNvSpPr>
          <p:nvPr>
            <p:ph type="sldNum" sz="quarter" idx="10"/>
          </p:nvPr>
        </p:nvSpPr>
        <p:spPr/>
        <p:txBody>
          <a:bodyPr/>
          <a:lstStyle/>
          <a:p>
            <a:fld id="{558314B7-9B06-C044-9FA3-2B84817731DF}" type="slidenum">
              <a:rPr lang="en-US" smtClean="0"/>
              <a:pPr/>
              <a:t>59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r>
              <a:rPr lang="en-US" dirty="0" smtClean="0"/>
              <a:t>Given a workflow and the provenance trace obtained by its enactment multiple times, the records that are bound to the input parameter of the starting operation are compared to identify duplicate records.</a:t>
            </a:r>
            <a:endParaRPr lang="en-US" smtClean="0"/>
          </a:p>
          <a:p>
            <a:endParaRPr lang="en-US"/>
          </a:p>
        </p:txBody>
      </p:sp>
      <p:sp>
        <p:nvSpPr>
          <p:cNvPr id="4" name="Slide Number Placeholder 3"/>
          <p:cNvSpPr>
            <a:spLocks noGrp="1"/>
          </p:cNvSpPr>
          <p:nvPr>
            <p:ph type="sldNum" sz="quarter" idx="10"/>
          </p:nvPr>
        </p:nvSpPr>
        <p:spPr/>
        <p:txBody>
          <a:bodyPr/>
          <a:lstStyle/>
          <a:p>
            <a:fld id="{558314B7-9B06-C044-9FA3-2B84817731DF}" type="slidenum">
              <a:rPr lang="en-US" smtClean="0"/>
              <a:pPr/>
              <a:t>60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83306">
              <a:defRPr/>
            </a:pPr>
            <a:r>
              <a:rPr lang="en-US" dirty="0" smtClean="0"/>
              <a:t>Given a workflow and the provenance trace obtained by its enactment multiple times, the records that are bound to the input parameter of the starting operation are compared to identify duplicate records.</a:t>
            </a:r>
            <a:endParaRPr lang="en-US" smtClean="0"/>
          </a:p>
          <a:p>
            <a:endParaRPr lang="en-US"/>
          </a:p>
        </p:txBody>
      </p:sp>
      <p:sp>
        <p:nvSpPr>
          <p:cNvPr id="4" name="Slide Number Placeholder 3"/>
          <p:cNvSpPr>
            <a:spLocks noGrp="1"/>
          </p:cNvSpPr>
          <p:nvPr>
            <p:ph type="sldNum" sz="quarter" idx="10"/>
          </p:nvPr>
        </p:nvSpPr>
        <p:spPr/>
        <p:txBody>
          <a:bodyPr/>
          <a:lstStyle/>
          <a:p>
            <a:fld id="{558314B7-9B06-C044-9FA3-2B84817731DF}" type="slidenum">
              <a:rPr lang="en-US" smtClean="0"/>
              <a:pPr/>
              <a:t>61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 an operation $op$, we select examples values that can be used by the inputs of $op$, and invoke $op$ using those values multiple times. We then examine the values produced by the operation. If the operation produces identical output values given identical input values, then it is likely to be deterministic, otherwise, it is not deterministic. Note that we say {\</a:t>
            </a:r>
            <a:r>
              <a:rPr lang="en-US" dirty="0" err="1" smtClean="0"/>
              <a:t>em</a:t>
            </a:r>
            <a:r>
              <a:rPr lang="en-US" dirty="0" smtClean="0"/>
              <a:t> likely to be deterministic}, since an operation may, in certain corner cases, be deterministic for the examples we selected but not for the whole space of legal input values. Note that such tests should be performed continuously over time. Indeed, as we shall explain later on in Section \</a:t>
            </a:r>
            <a:r>
              <a:rPr lang="en-US" dirty="0" err="1" smtClean="0"/>
              <a:t>ref{subsec:empirical</a:t>
            </a:r>
            <a:r>
              <a:rPr lang="en-US" dirty="0" smtClean="0"/>
              <a:t>}, many analysis operations use underlying data sources in their computation, and, as a result, updates to those sources may break the determinism of those operations. Therefore, tests performed for checking the determinism of operations should be performed over time to determine the window of time during which the operations in a given workflow remain deterministic.</a:t>
            </a:r>
            <a:endParaRPr lang="en-US" dirty="0"/>
          </a:p>
        </p:txBody>
      </p:sp>
      <p:sp>
        <p:nvSpPr>
          <p:cNvPr id="4" name="Slide Number Placeholder 3"/>
          <p:cNvSpPr>
            <a:spLocks noGrp="1"/>
          </p:cNvSpPr>
          <p:nvPr>
            <p:ph type="sldNum" sz="quarter" idx="10"/>
          </p:nvPr>
        </p:nvSpPr>
        <p:spPr/>
        <p:txBody>
          <a:bodyPr/>
          <a:lstStyle/>
          <a:p>
            <a:fld id="{558314B7-9B06-C044-9FA3-2B84817731DF}" type="slidenum">
              <a:rPr lang="en-US" smtClean="0"/>
              <a:pPr/>
              <a:t>62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r>
              <a:rPr lang="en-US" sz="1300" dirty="0"/>
              <a:t>So far we have considered workflows in which operations take as input an ordered set of records each instance of a given input parameter and produce a set of ordered records each is an instance of a given output parameter. In practice, however, an important class of scientific workflows are collection-based workflows [12]. The analysis operations that constitute such workflows can have inputs (resp. outputs) that consume (resp. generate) a set of records instead of a single record within a single operation invocation. </a:t>
            </a:r>
          </a:p>
          <a:p>
            <a:endParaRPr lang="en-US" sz="1300" dirty="0"/>
          </a:p>
          <a:p>
            <a:r>
              <a:rPr lang="en-US" sz="1300" dirty="0"/>
              <a:t>The algorithm presented in Section 4 needs to be slightly modified to be able to cater for collection-based workflows. In particular, we need to be able to identify when two sets are identical (phase 1), and to identify duplicates records between two sets that are known to be identical (phases 4,7). To illustrate this consider an operation op with an input </a:t>
            </a:r>
            <a:r>
              <a:rPr lang="en-US" sz="1300" dirty="0" err="1"/>
              <a:t>i</a:t>
            </a:r>
            <a:r>
              <a:rPr lang="en-US" sz="1300" dirty="0"/>
              <a:t> that takes a set of records. Given two sets of records </a:t>
            </a:r>
            <a:r>
              <a:rPr lang="en-US" sz="1300" dirty="0" err="1"/>
              <a:t>Ri</a:t>
            </a:r>
            <a:r>
              <a:rPr lang="en-US" sz="1300" dirty="0"/>
              <a:t> and </a:t>
            </a:r>
            <a:r>
              <a:rPr lang="en-US" sz="1300" dirty="0" err="1"/>
              <a:t>Rj</a:t>
            </a:r>
            <a:r>
              <a:rPr lang="en-US" sz="1300" dirty="0"/>
              <a:t> that are bound to the operation op in two different invocations within the provenance trace T , we need to determine whether the two sets </a:t>
            </a:r>
            <a:r>
              <a:rPr lang="en-US" sz="1300" dirty="0" err="1"/>
              <a:t>Ri</a:t>
            </a:r>
            <a:r>
              <a:rPr lang="en-US" sz="1300" dirty="0"/>
              <a:t> and </a:t>
            </a:r>
            <a:r>
              <a:rPr lang="en-US" sz="1300" dirty="0" err="1"/>
              <a:t>Rj</a:t>
            </a:r>
            <a:r>
              <a:rPr lang="en-US" sz="1300" dirty="0"/>
              <a:t> are identical. To do so, we need to compare the records in </a:t>
            </a:r>
            <a:r>
              <a:rPr lang="en-US" sz="1300" dirty="0" err="1"/>
              <a:t>Ri</a:t>
            </a:r>
            <a:r>
              <a:rPr lang="en-US" sz="1300" dirty="0"/>
              <a:t> to the records in </a:t>
            </a:r>
            <a:r>
              <a:rPr lang="en-US" sz="1300" dirty="0" err="1"/>
              <a:t>Rj</a:t>
            </a:r>
            <a:r>
              <a:rPr lang="en-US" sz="1300" dirty="0"/>
              <a:t> . The sets </a:t>
            </a:r>
            <a:r>
              <a:rPr lang="en-US" sz="1300" dirty="0" err="1"/>
              <a:t>Ri</a:t>
            </a:r>
            <a:r>
              <a:rPr lang="en-US" sz="1300" dirty="0"/>
              <a:t> and </a:t>
            </a:r>
            <a:r>
              <a:rPr lang="en-US" sz="1300" dirty="0" err="1"/>
              <a:t>Rj</a:t>
            </a:r>
            <a:r>
              <a:rPr lang="en-US" sz="1300" dirty="0"/>
              <a:t> are identical if they are of the same size, and there is a </a:t>
            </a:r>
            <a:r>
              <a:rPr lang="en-US" sz="1300" dirty="0" err="1"/>
              <a:t>bijective</a:t>
            </a:r>
            <a:r>
              <a:rPr lang="en-US" sz="1300" dirty="0"/>
              <a:t> mapping map : </a:t>
            </a:r>
            <a:r>
              <a:rPr lang="en-US" sz="1300" dirty="0" err="1"/>
              <a:t>Ri</a:t>
            </a:r>
            <a:r>
              <a:rPr lang="en-US" sz="1300" dirty="0"/>
              <a:t> Ñ </a:t>
            </a:r>
            <a:r>
              <a:rPr lang="en-US" sz="1300" dirty="0" err="1"/>
              <a:t>Rj</a:t>
            </a:r>
            <a:r>
              <a:rPr lang="en-US" sz="1300" dirty="0"/>
              <a:t> that maps each record </a:t>
            </a:r>
            <a:r>
              <a:rPr lang="en-US" sz="1300" dirty="0" err="1"/>
              <a:t>ri</a:t>
            </a:r>
            <a:r>
              <a:rPr lang="en-US" sz="1300" dirty="0"/>
              <a:t> in </a:t>
            </a:r>
            <a:r>
              <a:rPr lang="en-US" sz="1300" dirty="0" err="1"/>
              <a:t>Ri</a:t>
            </a:r>
            <a:r>
              <a:rPr lang="en-US" sz="1300" dirty="0"/>
              <a:t> to a record </a:t>
            </a:r>
            <a:r>
              <a:rPr lang="en-US" sz="1300" dirty="0" err="1"/>
              <a:t>rj</a:t>
            </a:r>
            <a:r>
              <a:rPr lang="en-US" sz="1300" dirty="0"/>
              <a:t> in </a:t>
            </a:r>
            <a:r>
              <a:rPr lang="en-US" sz="1300" dirty="0" err="1"/>
              <a:t>Rj</a:t>
            </a:r>
            <a:r>
              <a:rPr lang="en-US" sz="1300" dirty="0"/>
              <a:t> such that </a:t>
            </a:r>
            <a:r>
              <a:rPr lang="en-US" sz="1300" dirty="0" err="1"/>
              <a:t>ri</a:t>
            </a:r>
            <a:r>
              <a:rPr lang="en-US" sz="1300" dirty="0"/>
              <a:t> and </a:t>
            </a:r>
            <a:r>
              <a:rPr lang="en-US" sz="1300" dirty="0" err="1"/>
              <a:t>rj</a:t>
            </a:r>
            <a:r>
              <a:rPr lang="en-US" sz="1300" dirty="0"/>
              <a:t> are identical, i.e., </a:t>
            </a:r>
            <a:r>
              <a:rPr lang="en-US" sz="1300" dirty="0" err="1"/>
              <a:t>idpri,mapprjqq.Inversely</a:t>
            </a:r>
            <a:r>
              <a:rPr lang="en-US" sz="1300" dirty="0"/>
              <a:t>, in phases 4 and 7, given two sets </a:t>
            </a:r>
            <a:r>
              <a:rPr lang="en-US" sz="1300" dirty="0" err="1"/>
              <a:t>Ri</a:t>
            </a:r>
            <a:r>
              <a:rPr lang="en-US" sz="1300" dirty="0"/>
              <a:t> and </a:t>
            </a:r>
            <a:r>
              <a:rPr lang="en-US" sz="1300" dirty="0" err="1"/>
              <a:t>Rj</a:t>
            </a:r>
            <a:r>
              <a:rPr lang="en-US" sz="1300" dirty="0"/>
              <a:t> that are known to be identical, we need to compare the records in </a:t>
            </a:r>
            <a:r>
              <a:rPr lang="en-US" sz="1300" dirty="0" err="1"/>
              <a:t>Ri</a:t>
            </a:r>
            <a:r>
              <a:rPr lang="en-US" sz="1300" dirty="0"/>
              <a:t> with the records in </a:t>
            </a:r>
            <a:r>
              <a:rPr lang="en-US" sz="1300" dirty="0" err="1"/>
              <a:t>Rj</a:t>
            </a:r>
            <a:r>
              <a:rPr lang="en-US" sz="1300" dirty="0"/>
              <a:t> to find a </a:t>
            </a:r>
            <a:r>
              <a:rPr lang="en-US" sz="1300" dirty="0" err="1"/>
              <a:t>bijective</a:t>
            </a:r>
            <a:r>
              <a:rPr lang="en-US" sz="1300" dirty="0"/>
              <a:t> mapping map : </a:t>
            </a:r>
            <a:r>
              <a:rPr lang="en-US" sz="1300" dirty="0" err="1"/>
              <a:t>Ri</a:t>
            </a:r>
            <a:r>
              <a:rPr lang="en-US" sz="1300" dirty="0"/>
              <a:t> Ñ </a:t>
            </a:r>
            <a:r>
              <a:rPr lang="en-US" sz="1300" dirty="0" err="1"/>
              <a:t>Rj</a:t>
            </a:r>
            <a:r>
              <a:rPr lang="en-US" sz="1300" dirty="0"/>
              <a:t> that maps each record </a:t>
            </a:r>
            <a:r>
              <a:rPr lang="en-US" sz="1300" dirty="0" err="1"/>
              <a:t>ri</a:t>
            </a:r>
            <a:r>
              <a:rPr lang="en-US" sz="1300" dirty="0"/>
              <a:t> in </a:t>
            </a:r>
            <a:r>
              <a:rPr lang="en-US" sz="1300" dirty="0" err="1"/>
              <a:t>Ri</a:t>
            </a:r>
            <a:r>
              <a:rPr lang="en-US" sz="1300" dirty="0"/>
              <a:t> to an identical record </a:t>
            </a:r>
            <a:r>
              <a:rPr lang="en-US" sz="1300" dirty="0" err="1"/>
              <a:t>rj</a:t>
            </a:r>
            <a:r>
              <a:rPr lang="en-US" sz="1300" dirty="0"/>
              <a:t> in </a:t>
            </a:r>
            <a:r>
              <a:rPr lang="en-US" sz="1300" dirty="0" err="1"/>
              <a:t>Rj</a:t>
            </a:r>
            <a:r>
              <a:rPr lang="en-US" sz="1300" dirty="0"/>
              <a:t>.</a:t>
            </a:r>
            <a:endParaRPr lang="en-US" dirty="0"/>
          </a:p>
        </p:txBody>
      </p:sp>
      <p:sp>
        <p:nvSpPr>
          <p:cNvPr id="4" name="Slide Number Placeholder 3"/>
          <p:cNvSpPr>
            <a:spLocks noGrp="1"/>
          </p:cNvSpPr>
          <p:nvPr>
            <p:ph type="sldNum" sz="quarter" idx="10"/>
          </p:nvPr>
        </p:nvSpPr>
        <p:spPr/>
        <p:txBody>
          <a:bodyPr/>
          <a:lstStyle/>
          <a:p>
            <a:fld id="{558314B7-9B06-C044-9FA3-2B84817731DF}" type="slidenum">
              <a:rPr lang="en-US" smtClean="0"/>
              <a:pPr/>
              <a:t>63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Workflows are typically complex artifacts containing sev- eral processing steps and dataflow links. Complexity is characterized by the environment in which workflows op- erate.</a:t>
            </a:r>
          </a:p>
          <a:p>
            <a:endParaRPr lang="en-US"/>
          </a:p>
          <a:p>
            <a:endParaRPr lang="en-US"/>
          </a:p>
          <a:p>
            <a:r>
              <a:rPr lang="en-US"/>
              <a:t>Obfuscation degrades reporta- bility of the scientific intent embedded in the workflow. Complex workflows combined with the faithful collection of execution provenance for each step results in even more complex provenance traces containing long data trails, that overwhelm users who explore or query them [3], [1].</a:t>
            </a:r>
          </a:p>
        </p:txBody>
      </p:sp>
      <p:sp>
        <p:nvSpPr>
          <p:cNvPr id="3891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3891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E0DB9FCE-0880-F548-BA5B-880C22F44AD3}" type="slidenum">
              <a:rPr lang="en-GB" sz="1300"/>
              <a:pPr eaLnBrk="1" hangingPunct="1"/>
              <a:t>65</a:t>
            </a:fld>
            <a:endParaRPr lang="en-GB"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Workflows that collate datasets and tools from 3rd- party autonomous providers contain several adapter steps for handling format and protocol heterogeneities [9][8]. Meanwhile workflows that perform analytics over local(ized) data typically contain several steps dedicated to organization and pre-processing of data. We have shown in a previous study [8] that these mundane operations account for up to 60% of the steps that compose workflows. These steps dealing with the technical detail of resource access or data organization obfuscate the scientifically significant/critical operations of the workflow.</a:t>
            </a:r>
          </a:p>
        </p:txBody>
      </p:sp>
      <p:sp>
        <p:nvSpPr>
          <p:cNvPr id="4096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4096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3523552D-2321-C140-B682-F26363F203A2}" type="slidenum">
              <a:rPr lang="en-GB" sz="1300"/>
              <a:pPr eaLnBrk="1" hangingPunct="1"/>
              <a:t>66</a:t>
            </a:fld>
            <a:endParaRPr lang="en-GB"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1100" dirty="0"/>
              <a:t>Lack of effective simplification solutions have led </a:t>
            </a:r>
            <a:r>
              <a:rPr lang="en-US" sz="1100" dirty="0" err="1"/>
              <a:t>sci</a:t>
            </a:r>
            <a:r>
              <a:rPr lang="en-US" sz="1100" dirty="0"/>
              <a:t>- </a:t>
            </a:r>
            <a:r>
              <a:rPr lang="en-US" sz="1100" dirty="0" err="1"/>
              <a:t>entists</a:t>
            </a:r>
            <a:r>
              <a:rPr lang="en-US" sz="1100" dirty="0"/>
              <a:t> to devise their own ways to cope with complexity. These manual abstraction solutions have the disadvantage of being hard-coded into the workflow design and may not simultaneously cater for different aspects of complexity, as we shall analyze in this paper.</a:t>
            </a:r>
          </a:p>
          <a:p>
            <a:pPr>
              <a:lnSpc>
                <a:spcPct val="80000"/>
              </a:lnSpc>
            </a:pPr>
            <a:endParaRPr lang="en-US" sz="1100" dirty="0"/>
          </a:p>
          <a:p>
            <a:pPr>
              <a:lnSpc>
                <a:spcPct val="80000"/>
              </a:lnSpc>
            </a:pPr>
            <a:r>
              <a:rPr lang="en-US" sz="1100" dirty="0"/>
              <a:t>We observe that there are two dimensions along which workflows can be abstracted, 1) process-wise, where a simplified view of the process encoded in the workflow is given and 2) data-wise, where significant data products (in- </a:t>
            </a:r>
            <a:r>
              <a:rPr lang="en-US" sz="1100" dirty="0" err="1"/>
              <a:t>termediary</a:t>
            </a:r>
            <a:r>
              <a:rPr lang="en-US" sz="1100" dirty="0"/>
              <a:t> or final) that a workflow generate is to generate are pinpointed. Scientists perform workflow abstractions in the following ways:</a:t>
            </a:r>
          </a:p>
          <a:p>
            <a:pPr>
              <a:lnSpc>
                <a:spcPct val="80000"/>
              </a:lnSpc>
            </a:pPr>
            <a:r>
              <a:rPr lang="en-US" sz="1100" dirty="0"/>
              <a:t>Grouping operations into </a:t>
            </a:r>
            <a:r>
              <a:rPr lang="en-US" sz="1100" dirty="0" err="1"/>
              <a:t>subworkflows</a:t>
            </a:r>
            <a:r>
              <a:rPr lang="en-US" sz="1100" dirty="0"/>
              <a:t>. </a:t>
            </a:r>
            <a:r>
              <a:rPr lang="en-US" sz="1100" dirty="0" err="1"/>
              <a:t>Subworkflows</a:t>
            </a:r>
            <a:r>
              <a:rPr lang="en-US" sz="1100" dirty="0"/>
              <a:t> are a design construct for developing modular workflows, which is an established best practice in workflow development [8]. The major driver for sub-workflows is to create modules of significant or re-usable function within or across workflows. In practice, however, </a:t>
            </a:r>
            <a:r>
              <a:rPr lang="en-US" sz="1100" dirty="0" err="1"/>
              <a:t>subworkflows</a:t>
            </a:r>
            <a:r>
              <a:rPr lang="en-US" sz="1100" dirty="0"/>
              <a:t> can also be used for purposes other than functional modularity. For example, the workflow illustrated in Figure 1 contains a </a:t>
            </a:r>
            <a:r>
              <a:rPr lang="en-US" sz="1100" dirty="0" err="1"/>
              <a:t>subworkflow</a:t>
            </a:r>
            <a:r>
              <a:rPr lang="en-US" sz="1100" dirty="0"/>
              <a:t> that simply concatenates two parameters. Such </a:t>
            </a:r>
            <a:r>
              <a:rPr lang="en-US" sz="1100" dirty="0" err="1"/>
              <a:t>subworkflows</a:t>
            </a:r>
            <a:r>
              <a:rPr lang="en-US" sz="1100" dirty="0"/>
              <a:t> are created for aesthetic purposes to simplify the design, as opposed to abstracting significant functionality.• Sinking ports expected to hold significant intermediary data artifacts to workflow outputs. The links tagged with stars in Figure 1 correspond to such sinking activity. We refer to these as “bookmarked data links” in the rest of the paper. Bookmarking is done when the user wants to report significant side-products alongside the intended outputs of the workflow, and encodes this as part of the workflow design. Hard-coded bookmarking is a poor practice for workflow design, as it clutters the output signature of the workflow. Moreover, it creates more complexity process- wise while trying to provide abstract data-wise.• Using libraries of components engineered to work to- </a:t>
            </a:r>
            <a:r>
              <a:rPr lang="en-US" sz="1100" dirty="0" err="1"/>
              <a:t>gether</a:t>
            </a:r>
            <a:r>
              <a:rPr lang="en-US" sz="1100" dirty="0"/>
              <a:t>. Several workflow systems provide libraries of </a:t>
            </a:r>
            <a:r>
              <a:rPr lang="en-US" sz="1100" dirty="0" smtClean="0"/>
              <a:t>components </a:t>
            </a:r>
            <a:r>
              <a:rPr lang="en-US" sz="1100" dirty="0"/>
              <a:t>that have well-defined and interoperable-by-design invocation interfaces. By solely using modules from such libraries, compact workflows with little/no data adapter operations can be devised. This approach, however, is highly dependent on those curated libraries, and as soon as one tries to incorporate resources from other contexts or libraries, then one needs data adaptation and organization. </a:t>
            </a:r>
          </a:p>
        </p:txBody>
      </p:sp>
      <p:sp>
        <p:nvSpPr>
          <p:cNvPr id="4301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4301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AE938365-19F8-5A40-95C4-323B254DD23B}" type="slidenum">
              <a:rPr lang="en-GB" sz="1300"/>
              <a:pPr eaLnBrk="1" hangingPunct="1"/>
              <a:t>67</a:t>
            </a:fld>
            <a:endParaRPr lang="en-GB"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In this paper we propose the generation of workflow description summaries to tackle complexity in experiment reporting scenarios. Our approach has the following charac- teristics and contributions: We focus on data-driven work- flows, which is the paradigm supported by most scientific workflow systems. We provide a graph based model for representing data-flows. We use graph re-writing as the method of summarization. We re-write workflow graphs with rules built on 1) semantic annotations that depict the data- oriented function of operations within workflows, which we call motifs, and 2) a set of workflow reduction primitives that we introduce. Rules associate motifs, and combina- tions of thereof, with reduction actions that specify the abstraction operation to be performed. Re-write rules capture scientist-specified strategies on how summarization should occur.</a:t>
            </a:r>
          </a:p>
          <a:p>
            <a:endParaRPr lang="en-US"/>
          </a:p>
          <a:p>
            <a:r>
              <a:rPr lang="en-US"/>
              <a:t>Based on observations on workflows from the largest public repository of workflows, we elaborate two sample strategies that aim to abstract out “mundane” data adapter and organizer steps in workflows. In order to highlight the characteristic of primitives and asses our approach, we conducted an experiment where we summarized 30 real-world scientific workflows. Summarization is done by using the two sample strategies and we compare the results against summaries that are manually generated by the workflow designers as the ground truth.</a:t>
            </a:r>
          </a:p>
        </p:txBody>
      </p:sp>
      <p:sp>
        <p:nvSpPr>
          <p:cNvPr id="45059"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4506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6CBC23C9-321E-174C-923E-DBDF4336A8C3}" type="slidenum">
              <a:rPr lang="en-GB" sz="1300"/>
              <a:pPr eaLnBrk="1" hangingPunct="1"/>
              <a:t>68</a:t>
            </a:fld>
            <a:endParaRPr lang="en-GB"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We need to institute the culture</a:t>
            </a:r>
            <a:r>
              <a:rPr lang="en-US" baseline="0" dirty="0" smtClean="0"/>
              <a:t> of reproducibility.</a:t>
            </a:r>
            <a:endParaRPr lang="en-US" dirty="0"/>
          </a:p>
        </p:txBody>
      </p:sp>
      <p:sp>
        <p:nvSpPr>
          <p:cNvPr id="4" name="Espace réservé du numéro de diapositive 3"/>
          <p:cNvSpPr>
            <a:spLocks noGrp="1"/>
          </p:cNvSpPr>
          <p:nvPr>
            <p:ph type="sldNum" sz="quarter" idx="10"/>
          </p:nvPr>
        </p:nvSpPr>
        <p:spPr/>
        <p:txBody>
          <a:bodyPr/>
          <a:lstStyle/>
          <a:p>
            <a:fld id="{EE707532-839C-41A2-9E71-D5288AEAE66A}" type="slidenum">
              <a:rPr lang="en-US" smtClean="0"/>
              <a:pPr/>
              <a:t>8</a:t>
            </a:fld>
            <a:endParaRPr lang="en-US"/>
          </a:p>
        </p:txBody>
      </p:sp>
    </p:spTree>
    <p:extLst>
      <p:ext uri="{BB962C8B-B14F-4D97-AF65-F5344CB8AC3E}">
        <p14:creationId xmlns:p14="http://schemas.microsoft.com/office/powerpoint/2010/main" val="496807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 Scientific Workflow MotifsAt the heart of our approach lies the exploitation of information on the data processing nature of activities in workflows. We propose that this information is provided through semantic annotations, which we call motifs. We use a light-weight ontology, which we developed in previous work [8] based on an analysis of 200+ workflows (Ac- cessible: http://purl.org/net/wf-motifs). The motif ontology characterizes operations wrt their Data-Oriented functional nature and the Resource-Oriented implementation nature. We refer the reader to [8] for the details, here we briefly introduce some of the motifs in light of our running example. • Data-Oriented nature. Certain activities in workflows, such as DataRetrieval, Analysis or Visualizations, perform the scientific heavy lifting in a workflow. The gene annotation pipeline in Figure 1) collects data from various resources through several retrieval steps ( see “get enzymes by gene” , “get genes by enzyme” opera- tions). The data retrieval steps are pipelined to each other through use of adapter steps, which are categorized with the DataP reparation motif. Augmentation is a sub-category of preparation operations. Augmentation decorates data with resource/protocol specific padding or formatting. (The sub- workflow “Workflow89” in our example is an augmenter that builds up a well formed query request out of given parameters.) Extraction activities perform the inverse of augmentation, they extract data from raw results returned from analyses or retrievals (e.g. SOAP XML messages). Splitting and Merging are also a sub-category of data preparation, they consume and produce the same data but change its cardinality (see the “Flatten List” steps in our example). Another general category is DataOrganization activities, which perform querying and organization func- tionsoverdatasuchas,F iltering,J oiningandGrouping. The “Remove String Duplicates” method in our example is an instance of the filtering motif. Another frequent motif is DataMoving. In order to make data accessible to external analysis tools data may need to be moved in and out of the workflow execution environment such activities fall into this category (e.g. upload to web, write to file etc). The “Get Image From URL 2” operation in our genomics workflow is an instance of this motif.• Resource-Oriented nature, which outlines the implemen- tation aspects and reflects the characteristic of resources that underpin the operation. Classifications in this category are: Human − Interactions vs entirely Computational steps, Statefull vs Stateless Invocations and using Internal (e.g. local scripts, sub-workflows) vs External (e.g. web service, or external command line tools) computational artifacts. In our example, all data retrieval operations are realized by external, stateless resources (web services), whereas all data preparation operations are realized with</a:t>
            </a:r>
          </a:p>
          <a:p>
            <a:endParaRPr lang="en-US"/>
          </a:p>
        </p:txBody>
      </p:sp>
      <p:sp>
        <p:nvSpPr>
          <p:cNvPr id="4710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4710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4156BA95-72B7-1E41-B08E-578256EB9EF5}" type="slidenum">
              <a:rPr lang="en-GB" sz="1300"/>
              <a:pPr eaLnBrk="1" hangingPunct="1"/>
              <a:t>69</a:t>
            </a:fld>
            <a:endParaRPr lang="en-GB"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t>We address “pure” data flows, i.e. those, in which the order of execution is determined entirely by the availability of data rather than any explicit control-flow constructs (e.g. loops, conditionals).Definition 1. We define a data-driven workflow as a directed acyclic graph (DAG) using the following pair W = ⟨N,E⟩, where N is a set of nodes representing the operations that constitute the workflow and the input and output ports of such operations: N = (NOP ∪ NP ). NOP nodes represent analysis operations in the workflow.The set of ports NP is composed of four sets, depending on whether the port is an input or output and whether it belongs to an operation or is a source/sink port of the entire workflow:NP=(NI∪NO∪NIW∪NOW).Nodes are connected using three types of edges: E = (EP −&gt;OP ∪ EOP −&gt;P ∪ EP −&gt;P ), where EP −&gt;OPconnect input ports to the operations they belong to, EOP−&gt;P connect operations to their output ports, and EP −&gt;Pconnect the output port of an operation to the input port of a following operation. In Figure 2 we provide a mapping from the fragment of our genomics workflow to the graph representation, depicting operation nodes (white ellipses), port nodes (gray circles). (Not depicted in this figure, is an inferred influence relationship from each input of an operation to each output the operation. This relation is not utilized in graph re- writing but is used to query workflow descriptions and their summaries).Definition 2. </a:t>
            </a:r>
          </a:p>
          <a:p>
            <a:pPr>
              <a:lnSpc>
                <a:spcPct val="90000"/>
              </a:lnSpc>
            </a:pPr>
            <a:endParaRPr lang="en-US"/>
          </a:p>
          <a:p>
            <a:pPr>
              <a:lnSpc>
                <a:spcPct val="90000"/>
              </a:lnSpc>
            </a:pPr>
            <a:endParaRPr lang="en-US"/>
          </a:p>
          <a:p>
            <a:pPr>
              <a:lnSpc>
                <a:spcPct val="90000"/>
              </a:lnSpc>
            </a:pPr>
            <a:endParaRPr lang="en-US"/>
          </a:p>
        </p:txBody>
      </p:sp>
      <p:sp>
        <p:nvSpPr>
          <p:cNvPr id="4915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4915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F86E2784-0849-BC40-8E44-D86148507099}" type="slidenum">
              <a:rPr lang="en-GB" sz="1300"/>
              <a:pPr eaLnBrk="1" hangingPunct="1"/>
              <a:t>70</a:t>
            </a:fld>
            <a:endParaRPr lang="en-GB"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 data-flow decorated with motif annota- tions is 3-tuple: W = ⟨N,E,motifs⟩, where motifs is a function that maps each graph node n ∈ N, be it an operation or port, to its motifs. Operation nodes could have motif annotations from operation, resource perspectives, and port nodes can have annotations from the data perspective (omitted in this paper due to space limitations).As an example, we illustrate below two motif annotations of two operations in our running example. It is worth mentioning that a given node can be associated with multiple motifs.motifs(color pathway by objects) = {⟨m1 : Augmenter⟩} motifs(Get Image From URL 2) = {⟨m2 : DataRetrieval⟩}</a:t>
            </a:r>
          </a:p>
        </p:txBody>
      </p:sp>
      <p:sp>
        <p:nvSpPr>
          <p:cNvPr id="5120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5120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52EB7C49-F7B2-1646-BDAC-B482C4C7977D}" type="slidenum">
              <a:rPr lang="en-GB" sz="1300"/>
              <a:pPr eaLnBrk="1" hangingPunct="1"/>
              <a:t>71</a:t>
            </a:fld>
            <a:endParaRPr lang="en-GB"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t>3) Collapse: The collapse primitive is a way to eliminate an operation from the workflow not by introducing indi- rect data links, but by introducing (sometimes redundant, therefore weak) composites. Collapse can be performed either upstream or downstream. We define the function collapse op downstream : ⟨W,op⟩ → ⟨W′,M⟩ as one, which takes an annotated workflow definition, and collapses the designated operation op into all operations that immedi- ately succeed it (a.k.a. collapse hosts) via a direct dataflow link. Collapse is realized by creating composites of op exclusively with each of its hosts (i.e. ignoring relations with other hosts). Upstream collapse is realized by creating composites of op with its immediate predecessors.Motif Behavior: The operation that is collapsed onto another does not carry forward its motifs to the newly generated composite. Whereas the motifs of the operation onto which op is collapsed, i.e. the host propagates its motifs to the composite. Also, the composite inherits the identifier label of the host operation.Constraint Checks: In order for an operation to be collapsed downstream it is required that it is succeeded by at least one operation. The reverse constraint is applicable when collapsing upstream. To prevent against creating cyclic summaries, the host operations on which an operation is to be collapsed shall not co-exist on a data-flow path.Dataflow Characteristic: In case there are more than one host operations, on which collapse will occur the resulting composites are “weak” due to the exclusivity of composi- tions. Collapsing onto multiple hosts creates a redundancy of ports on generated composites and causes the “spreading” of influence relations, where a weak-composite does not provide the full picture of influence relations. For example, in Figure 5, the operation Z is collapsed upstream onto X and Y . The newly created composites X′ and Y ′ are weak in the sense that they separately provide information on some but not all of the inputs that have influenced the generation of e.g. output O3′ and O3′′ which both map to O3.</a:t>
            </a:r>
          </a:p>
        </p:txBody>
      </p:sp>
      <p:sp>
        <p:nvSpPr>
          <p:cNvPr id="5427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5427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C5C7E82B-2E9B-B04C-8180-08EEC99198C9}" type="slidenum">
              <a:rPr lang="en-GB" sz="1300"/>
              <a:pPr eaLnBrk="1" hangingPunct="1"/>
              <a:t>73</a:t>
            </a:fld>
            <a:endParaRPr lang="en-GB"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2) Elimination: We define the function eliminate op : ⟨W,op⟩ → ⟨W′,M⟩ as one, which takes an annotated workflow definition, and eliminates a designated operation node from it. Elimination results in a set of indirect data links connecting the predecessors of the deleted operation to its successors. The source and target ports of these new indirect links are the cartesian product of the to-be-deleted operation’s inlinks’ sources and its outlinks’ targets. As with other primitives elimination also returns a set of mappings between the ports of the resulting workflow and the input workflow. Motif Behavior: The designated operation is eliminatedtogether with its motifs and these are not propagated to any other node in the workflow graph.Constraint Checks: There are no particular constraint checks for the elimination primitive.Dataflow Characteristic: Within the conventional defini- tion of a workflow, ports are connected with direct datalinks, which correspond to data transfers i.e. the data artifact</a:t>
            </a:r>
            <a:r>
              <a:rPr lang="en-US" b="1"/>
              <a:t>!-# appearing at the source port is transferred to the target port as-is. In the indirect link case, however, there is no direct data transfer as the source and target artifacts are dissimilar,%&amp;# and some “eliminated” data processing occurs inbetween.</a:t>
            </a:r>
            <a:endParaRPr lang="en-US"/>
          </a:p>
        </p:txBody>
      </p:sp>
      <p:sp>
        <p:nvSpPr>
          <p:cNvPr id="5939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5939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F11E2921-2815-D040-A3EE-70C5F22B24E4}" type="slidenum">
              <a:rPr lang="en-GB" sz="1300"/>
              <a:pPr eaLnBrk="1" hangingPunct="1"/>
              <a:t>75</a:t>
            </a:fld>
            <a:endParaRPr lang="en-GB"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sz="1100" b="1"/>
          </a:p>
          <a:p>
            <a:pPr>
              <a:lnSpc>
                <a:spcPct val="80000"/>
              </a:lnSpc>
            </a:pPr>
            <a:r>
              <a:rPr lang="en-US" sz="1100"/>
              <a:t>In this section, we present two sample strategies for sum- marizing workflow graphs. Such strategies are dependent on the domain in which workflows exist, the characteristics of workflows and the user preferences on summary.</a:t>
            </a:r>
          </a:p>
          <a:p>
            <a:pPr>
              <a:lnSpc>
                <a:spcPct val="80000"/>
              </a:lnSpc>
            </a:pPr>
            <a:endParaRPr lang="en-US" sz="1100" b="1"/>
          </a:p>
          <a:p>
            <a:pPr>
              <a:lnSpc>
                <a:spcPct val="80000"/>
              </a:lnSpc>
            </a:pPr>
            <a:r>
              <a:rPr lang="en-US" sz="1100" b="1"/>
              <a:t>These open-world workflows mainly collate datasets and tools from 3rd party autonomous resource providers. Observations on Taverna workflows and their textual narratives supplied by users pointed that:• Scientists rarely report on data adapter steps within their brief textual summaries of workflows. They choose to mention steps that they deem significant, from a scientific perspective e.g. Data Retrieval, Analysis, Visualization etc. in their summaries.• Scientists also report on the intermediary Inputs and Out- puts of significant steps. This is done either by mentioning data artifacts in text summary or manually bookmarking them to workflow outputs. Bookmarking, however, is done at stages of data processing, where data is in its the mostreporting friendly form such as 1) Data with Reduced Cardinality and 2) Data that is stripped of Implementation Specific Payload. Consequently, we elaborate the following strategies:</a:t>
            </a:r>
            <a:endParaRPr lang="en-US" sz="1100"/>
          </a:p>
        </p:txBody>
      </p:sp>
      <p:sp>
        <p:nvSpPr>
          <p:cNvPr id="6144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6144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E16E4E32-1A45-3C4F-913B-5B61CA7AEF81}" type="slidenum">
              <a:rPr lang="en-GB" sz="1300"/>
              <a:pPr eaLnBrk="1" hangingPunct="1"/>
              <a:t>76</a:t>
            </a:fld>
            <a:endParaRPr lang="en-GB"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a:p>
            <a:pPr>
              <a:buFontTx/>
              <a:buAutoNum type="arabicPeriod"/>
            </a:pPr>
            <a:r>
              <a:rPr lang="en-US"/>
              <a:t>Summary-By-Elimination: Requires minimal amount of annotation effort and operates with a single rule. We have only classified the scientifically significant operations to denote their motifs, and all remaining operations in the workflow are designated to be DataPreparation steps. The following reduction rule is then used to summarize the workflow graph W.</a:t>
            </a:r>
          </a:p>
          <a:p>
            <a:pPr>
              <a:buFontTx/>
              <a:buAutoNum type="arabicPeriod"/>
            </a:pPr>
            <a:endParaRPr lang="en-US"/>
          </a:p>
          <a:p>
            <a:pPr>
              <a:buFontTx/>
              <a:buAutoNum type="arabicPeriod"/>
            </a:pPr>
            <a:r>
              <a:rPr lang="en-US"/>
              <a:t> Summary-By-Collapse: Requires annotation of work- flow with motif classes having more specificity and a more fine-grained set of rules. Consequently annotations on data preparation steps are more specific designating what kind of preparation activity is occurring (e.g. Merging, Splitting, Augmentation etc). We use these annotations to remove those data preparation steps from the work- flow by the collapse primitive and collapsing in the di- rection so as to retain the ports that carry more reporting friendly artifacts. We collapse Augmentation, Splitting andRef erenceGenerationoperationsdownstreamastheir outputs are less favored than their inputs, whereas we col- lapse Extraction, Merging, ReferenceResolution and all DataOrganization steps downstream as their outputs are preferred over inputs in a summary. Two rules in this approach are given below: </a:t>
            </a:r>
          </a:p>
          <a:p>
            <a:endParaRPr lang="en-US"/>
          </a:p>
        </p:txBody>
      </p:sp>
      <p:sp>
        <p:nvSpPr>
          <p:cNvPr id="634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634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ED135218-0579-9D46-B73E-7AB4C1A5F7AC}" type="slidenum">
              <a:rPr lang="en-GB" sz="1300"/>
              <a:pPr eaLnBrk="1" hangingPunct="1"/>
              <a:t>77</a:t>
            </a:fld>
            <a:endParaRPr lang="en-GB"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In our evaluation we annotated the workflow corpusmanually using the motif ontology. The effort that goes into the design of workflows can be significant (up to several days for a workflow). When compared to design, the cost of annotation is minor (as it amounts to single attribute setup per operation). Annotation can be (semi)automated through application of mining techniques to workflows and execution traces. It is also possible to pool annotations in service registries or module libraries and automatically propagate annotations to operations that rare re-used from the registry. Instead of the motif ontology it is also possible to use other ontologies [10] to characterize operations in workflows.</a:t>
            </a:r>
          </a:p>
        </p:txBody>
      </p:sp>
      <p:sp>
        <p:nvSpPr>
          <p:cNvPr id="66563"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6656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95DC261A-98AF-BD4E-BFD4-E34C2472EEA5}" type="slidenum">
              <a:rPr lang="en-GB" sz="1300"/>
              <a:pPr eaLnBrk="1" hangingPunct="1"/>
              <a:t>79</a:t>
            </a:fld>
            <a:endParaRPr lang="en-GB"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For example, In Figures 7 and 8 we provide the result of applying the two summarization rules to our sample genomics workflow. Both strategies result in a process-wise compact version of the workflow that contains only the Data Retrieval operations that have survived elimination after exhaustive execution of the rules. The summaries convey the causal ordering of these operations and their direct/indirect</a:t>
            </a:r>
          </a:p>
        </p:txBody>
      </p:sp>
      <p:sp>
        <p:nvSpPr>
          <p:cNvPr id="6861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6861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A533A86E-ED27-6048-83ED-78DE86BD579D}" type="slidenum">
              <a:rPr lang="en-GB" sz="1300"/>
              <a:pPr eaLnBrk="1" hangingPunct="1"/>
              <a:t>80</a:t>
            </a:fld>
            <a:endParaRPr lang="en-GB"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4755"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7475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D0D5C9C0-EA43-FD47-BD5C-35BBBCDBF779}" type="slidenum">
              <a:rPr lang="en-GB" sz="1300"/>
              <a:pPr eaLnBrk="1" hangingPunct="1"/>
              <a:t>85</a:t>
            </a:fld>
            <a:endParaRPr lang="en-GB"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E707532-839C-41A2-9E71-D5288AEAE66A}" type="slidenum">
              <a:rPr lang="en-US" smtClean="0"/>
              <a:pPr/>
              <a:t>12</a:t>
            </a:fld>
            <a:endParaRPr lang="en-US"/>
          </a:p>
        </p:txBody>
      </p:sp>
    </p:spTree>
    <p:extLst>
      <p:ext uri="{BB962C8B-B14F-4D97-AF65-F5344CB8AC3E}">
        <p14:creationId xmlns:p14="http://schemas.microsoft.com/office/powerpoint/2010/main" val="134949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E707532-839C-41A2-9E71-D5288AEAE66A}" type="slidenum">
              <a:rPr lang="en-US" smtClean="0"/>
              <a:pPr/>
              <a:t>17</a:t>
            </a:fld>
            <a:endParaRPr lang="en-US"/>
          </a:p>
        </p:txBody>
      </p:sp>
    </p:spTree>
    <p:extLst>
      <p:ext uri="{BB962C8B-B14F-4D97-AF65-F5344CB8AC3E}">
        <p14:creationId xmlns:p14="http://schemas.microsoft.com/office/powerpoint/2010/main" val="134949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E707532-839C-41A2-9E71-D5288AEAE66A}" type="slidenum">
              <a:rPr lang="en-US" smtClean="0"/>
              <a:pPr/>
              <a:t>20</a:t>
            </a:fld>
            <a:endParaRPr lang="en-US"/>
          </a:p>
        </p:txBody>
      </p:sp>
    </p:spTree>
    <p:extLst>
      <p:ext uri="{BB962C8B-B14F-4D97-AF65-F5344CB8AC3E}">
        <p14:creationId xmlns:p14="http://schemas.microsoft.com/office/powerpoint/2010/main" val="134949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E707532-839C-41A2-9E71-D5288AEAE66A}" type="slidenum">
              <a:rPr lang="en-US" smtClean="0"/>
              <a:pPr/>
              <a:t>22</a:t>
            </a:fld>
            <a:endParaRPr lang="en-US"/>
          </a:p>
        </p:txBody>
      </p:sp>
    </p:spTree>
    <p:extLst>
      <p:ext uri="{BB962C8B-B14F-4D97-AF65-F5344CB8AC3E}">
        <p14:creationId xmlns:p14="http://schemas.microsoft.com/office/powerpoint/2010/main" val="134949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In this age of data-intensive science we’re witnessing the unprecedented generation and sharing of large scientific datasets, where the pace of data generation has far surpassed the pace of conducting analysis over the data. Scientific Workflows [6] are a recent but very popular method for task automation and resource integration. Using workflows, scientists are able to systematically weave datasets and analytical tools into pipelines, represented as networks of data processing operations connected with dataflow links.</a:t>
            </a:r>
          </a:p>
          <a:p>
            <a:r>
              <a:rPr lang="en-US"/>
              <a:t>(Figure 1 illustrates a workflow from genomics, which “from a given set of gene ids, retrieves corresponding enzyme ids and finds the biological pathways involving them, then for each pathway retrieves its diagram with a designated coloring scheme”).</a:t>
            </a:r>
          </a:p>
          <a:p>
            <a:endParaRPr lang="en-US"/>
          </a:p>
          <a:p>
            <a:r>
              <a:rPr lang="en-US"/>
              <a:t>As well as being automation pipelines, workflows are of paramount importance for the provenance of data generated from their execution [6]. Provenance refers to data’s deriva- tion history starting from the original sources, namely its lineage.</a:t>
            </a:r>
          </a:p>
        </p:txBody>
      </p:sp>
      <p:sp>
        <p:nvSpPr>
          <p:cNvPr id="3174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r>
              <a:rPr lang="en-GB" sz="1300"/>
              <a:t>Producing attractive publications</a:t>
            </a:r>
          </a:p>
        </p:txBody>
      </p:sp>
      <p:sp>
        <p:nvSpPr>
          <p:cNvPr id="3174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ヒラギノ角ゴ Pro W3" charset="0"/>
                <a:cs typeface="ヒラギノ角ゴ Pro W3" charset="0"/>
              </a:defRPr>
            </a:lvl1pPr>
            <a:lvl2pPr marL="785372" indent="-302066" eaLnBrk="0" hangingPunct="0">
              <a:defRPr sz="2500">
                <a:solidFill>
                  <a:schemeClr val="tx1"/>
                </a:solidFill>
                <a:latin typeface="Arial" charset="0"/>
                <a:ea typeface="ヒラギノ角ゴ Pro W3" charset="0"/>
                <a:cs typeface="ヒラギノ角ゴ Pro W3" charset="0"/>
              </a:defRPr>
            </a:lvl2pPr>
            <a:lvl3pPr marL="1208265" indent="-241653" eaLnBrk="0" hangingPunct="0">
              <a:defRPr sz="2500">
                <a:solidFill>
                  <a:schemeClr val="tx1"/>
                </a:solidFill>
                <a:latin typeface="Arial" charset="0"/>
                <a:ea typeface="ヒラギノ角ゴ Pro W3" charset="0"/>
                <a:cs typeface="ヒラギノ角ゴ Pro W3" charset="0"/>
              </a:defRPr>
            </a:lvl3pPr>
            <a:lvl4pPr marL="1691571" indent="-241653" eaLnBrk="0" hangingPunct="0">
              <a:defRPr sz="2500">
                <a:solidFill>
                  <a:schemeClr val="tx1"/>
                </a:solidFill>
                <a:latin typeface="Arial" charset="0"/>
                <a:ea typeface="ヒラギノ角ゴ Pro W3" charset="0"/>
                <a:cs typeface="ヒラギノ角ゴ Pro W3" charset="0"/>
              </a:defRPr>
            </a:lvl4pPr>
            <a:lvl5pPr marL="2174878" indent="-241653" eaLnBrk="0" hangingPunct="0">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pPr eaLnBrk="1" hangingPunct="1"/>
            <a:fld id="{22B55E15-9946-B54B-9896-8AC9D682431A}" type="slidenum">
              <a:rPr lang="en-GB" sz="1300"/>
              <a:pPr eaLnBrk="1" hangingPunct="1"/>
              <a:t>27</a:t>
            </a:fld>
            <a:endParaRPr lang="en-GB"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30EA21DA-F315-544F-A77A-AF282E065604}" type="datetime1">
              <a:rPr lang="en-US" smtClean="0"/>
              <a:t>06/12/14</a:t>
            </a:fld>
            <a:endParaRPr lang="en-US"/>
          </a:p>
        </p:txBody>
      </p:sp>
      <p:sp>
        <p:nvSpPr>
          <p:cNvPr id="5" name="Footer Placeholder 4"/>
          <p:cNvSpPr>
            <a:spLocks noGrp="1"/>
          </p:cNvSpPr>
          <p:nvPr>
            <p:ph type="ftr" sz="quarter" idx="11"/>
          </p:nvPr>
        </p:nvSpPr>
        <p:spPr/>
        <p:txBody>
          <a:bodyPr/>
          <a:lstStyle/>
          <a:p>
            <a:r>
              <a:rPr lang="en-US" smtClean="0"/>
              <a:t>Khalid Belhajjame @ PoliWeb Workshop, 2014</a:t>
            </a:r>
            <a:endParaRPr lang="en-US" dirty="0"/>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8816AA-2A6B-0D48-94D9-83AE617A2E08}" type="datetime1">
              <a:rPr lang="en-US" smtClean="0"/>
              <a:t>06/12/14</a:t>
            </a:fld>
            <a:endParaRPr lang="en-US"/>
          </a:p>
        </p:txBody>
      </p:sp>
      <p:sp>
        <p:nvSpPr>
          <p:cNvPr id="5" name="Footer Placeholder 4"/>
          <p:cNvSpPr>
            <a:spLocks noGrp="1"/>
          </p:cNvSpPr>
          <p:nvPr>
            <p:ph type="ftr" sz="quarter" idx="11"/>
          </p:nvPr>
        </p:nvSpPr>
        <p:spPr/>
        <p:txBody>
          <a:bodyPr/>
          <a:lstStyle/>
          <a:p>
            <a:r>
              <a:rPr lang="en-US" smtClean="0"/>
              <a:t>Khalid Belhajjame @ PoliWeb Workshop, 2014</a:t>
            </a:r>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1114F29-345B-FA44-A5A2-598CAC73793C}" type="datetime1">
              <a:rPr lang="en-US" smtClean="0"/>
              <a:t>06/12/14</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smtClean="0"/>
              <a:t>Khalid Belhajjame @ PoliWeb Workshop, 2014</a:t>
            </a:r>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8226720" cy="1143480"/>
          </a:xfrm>
        </p:spPr>
        <p:txBody>
          <a:bodyPr tIns="41473" bIns="41473"/>
          <a:lstStyle/>
          <a:p>
            <a:r>
              <a:rPr lang="en-US" smtClean="0"/>
              <a:t>Click to edit Master title style</a:t>
            </a:r>
            <a:endParaRPr lang="en-US"/>
          </a:p>
        </p:txBody>
      </p:sp>
      <p:sp>
        <p:nvSpPr>
          <p:cNvPr id="3" name="Text Placeholder 2"/>
          <p:cNvSpPr>
            <a:spLocks noGrp="1"/>
          </p:cNvSpPr>
          <p:nvPr>
            <p:ph type="body" sz="half" idx="1"/>
          </p:nvPr>
        </p:nvSpPr>
        <p:spPr>
          <a:xfrm>
            <a:off x="457920" y="1604329"/>
            <a:ext cx="4043520" cy="4524955"/>
          </a:xfrm>
        </p:spPr>
        <p:txBody>
          <a:bodyPr rIns="82945" bIns="4147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39680" y="1604329"/>
            <a:ext cx="4044960" cy="4524955"/>
          </a:xfrm>
        </p:spPr>
        <p:txBody>
          <a:bodyPr rIns="82945" bIns="41473"/>
          <a:lstStyle/>
          <a:p>
            <a:endParaRPr lang="en-US"/>
          </a:p>
        </p:txBody>
      </p:sp>
      <p:sp>
        <p:nvSpPr>
          <p:cNvPr id="5" name="Date Placeholder 4"/>
          <p:cNvSpPr>
            <a:spLocks noGrp="1"/>
          </p:cNvSpPr>
          <p:nvPr>
            <p:ph type="dt" idx="10"/>
          </p:nvPr>
        </p:nvSpPr>
        <p:spPr>
          <a:xfrm>
            <a:off x="457920" y="6247376"/>
            <a:ext cx="2126880" cy="472370"/>
          </a:xfrm>
        </p:spPr>
        <p:txBody>
          <a:bodyPr tIns="41473"/>
          <a:lstStyle>
            <a:lvl1pPr>
              <a:defRPr/>
            </a:lvl1pPr>
          </a:lstStyle>
          <a:p>
            <a:fld id="{D35E832D-716A-E14F-A279-E5C6D72852CD}" type="datetime1">
              <a:rPr lang="en-US" smtClean="0"/>
              <a:t>06/12/14</a:t>
            </a:fld>
            <a:endParaRPr lang="en-GB"/>
          </a:p>
        </p:txBody>
      </p:sp>
      <p:sp>
        <p:nvSpPr>
          <p:cNvPr id="6" name="Footer Placeholder 5"/>
          <p:cNvSpPr>
            <a:spLocks noGrp="1"/>
          </p:cNvSpPr>
          <p:nvPr>
            <p:ph type="ftr" idx="11"/>
          </p:nvPr>
        </p:nvSpPr>
        <p:spPr>
          <a:xfrm>
            <a:off x="3126240" y="6247376"/>
            <a:ext cx="2897280" cy="472370"/>
          </a:xfrm>
        </p:spPr>
        <p:txBody>
          <a:bodyPr tIns="41473"/>
          <a:lstStyle>
            <a:lvl1pPr>
              <a:defRPr/>
            </a:lvl1pPr>
          </a:lstStyle>
          <a:p>
            <a:r>
              <a:rPr lang="en-US" smtClean="0"/>
              <a:t>Khalid Belhajjame @ PoliWeb Workshop, 2014</a:t>
            </a:r>
            <a:endParaRPr lang="en-GB"/>
          </a:p>
        </p:txBody>
      </p:sp>
      <p:sp>
        <p:nvSpPr>
          <p:cNvPr id="7" name="Slide Number Placeholder 6"/>
          <p:cNvSpPr>
            <a:spLocks noGrp="1"/>
          </p:cNvSpPr>
          <p:nvPr>
            <p:ph type="sldNum" idx="12"/>
          </p:nvPr>
        </p:nvSpPr>
        <p:spPr>
          <a:xfrm>
            <a:off x="6554880" y="6247376"/>
            <a:ext cx="2128320" cy="472370"/>
          </a:xfrm>
        </p:spPr>
        <p:txBody>
          <a:bodyPr lIns="82945" tIns="41473" rIns="82945"/>
          <a:lstStyle>
            <a:lvl1pPr>
              <a:defRPr/>
            </a:lvl1pPr>
          </a:lstStyle>
          <a:p>
            <a:fld id="{10066599-523B-4641-9CCC-17D83CD935ED}"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598A2FCD-086C-8F47-ADE6-0F49CD9A94ED}" type="datetime1">
              <a:rPr lang="en-US" smtClean="0"/>
              <a:t>06/12/14</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smtClean="0"/>
              <a:t>Khalid Belhajjame @ PoliWeb Workshop, 2014</a:t>
            </a: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9826768-8FCE-4417-A22B-1D26CD2A846A}" type="slidenum">
              <a:rPr lang="en-US"/>
              <a:pPr/>
              <a:t>‹#›</a:t>
            </a:fld>
            <a:endParaRPr lang="en-US"/>
          </a:p>
        </p:txBody>
      </p:sp>
    </p:spTree>
    <p:extLst>
      <p:ext uri="{BB962C8B-B14F-4D97-AF65-F5344CB8AC3E}">
        <p14:creationId xmlns:p14="http://schemas.microsoft.com/office/powerpoint/2010/main" val="142097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87552"/>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503642C3-CE0B-CD4B-A25C-5FA8F0C8A80D}" type="datetime1">
              <a:rPr lang="en-US" smtClean="0"/>
              <a:t>06/12/14</a:t>
            </a:fld>
            <a:endParaRPr lang="en-US"/>
          </a:p>
        </p:txBody>
      </p:sp>
      <p:sp>
        <p:nvSpPr>
          <p:cNvPr id="5" name="Footer Placeholder 4"/>
          <p:cNvSpPr>
            <a:spLocks noGrp="1"/>
          </p:cNvSpPr>
          <p:nvPr>
            <p:ph type="ftr" sz="quarter" idx="11"/>
          </p:nvPr>
        </p:nvSpPr>
        <p:spPr/>
        <p:txBody>
          <a:bodyPr/>
          <a:lstStyle/>
          <a:p>
            <a:r>
              <a:rPr lang="en-US" smtClean="0"/>
              <a:t>Khalid Belhajjame @ PoliWeb Workshop, 2014</a:t>
            </a:r>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914400"/>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40664" y="2743200"/>
            <a:ext cx="8022336" cy="685800"/>
          </a:xfrm>
        </p:spPr>
        <p:txBody>
          <a:bodyPr lIns="146304" tIns="0" rIns="45720" bIns="0" anchor="t">
            <a:normAutofit/>
          </a:bodyPr>
          <a:lstStyle>
            <a:lvl1pPr marL="0" indent="0">
              <a:buNone/>
              <a:defRPr sz="4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p:txBody>
          <a:bodyPr/>
          <a:lstStyle/>
          <a:p>
            <a:fld id="{DB92B861-4F9B-4A44-ADCE-16AB69083250}" type="datetime1">
              <a:rPr lang="en-US" smtClean="0"/>
              <a:t>06/12/14</a:t>
            </a:fld>
            <a:endParaRPr lang="en-US"/>
          </a:p>
        </p:txBody>
      </p:sp>
      <p:sp>
        <p:nvSpPr>
          <p:cNvPr id="5" name="Footer Placeholder 4"/>
          <p:cNvSpPr>
            <a:spLocks noGrp="1"/>
          </p:cNvSpPr>
          <p:nvPr>
            <p:ph type="ftr" sz="quarter" idx="11"/>
          </p:nvPr>
        </p:nvSpPr>
        <p:spPr/>
        <p:txBody>
          <a:bodyPr/>
          <a:lstStyle/>
          <a:p>
            <a:r>
              <a:rPr lang="en-US" smtClean="0"/>
              <a:t>Khalid Belhajjame @ PoliWeb Workshop, 2014</a:t>
            </a:r>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295400"/>
            <a:ext cx="4038600" cy="5504688"/>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295400"/>
            <a:ext cx="4038600" cy="550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E859D3E-6FD2-DC40-9FAD-F32CAA86F587}" type="datetime1">
              <a:rPr lang="en-US" smtClean="0"/>
              <a:t>06/12/14</a:t>
            </a:fld>
            <a:endParaRPr lang="en-US"/>
          </a:p>
        </p:txBody>
      </p:sp>
      <p:sp>
        <p:nvSpPr>
          <p:cNvPr id="6" name="Footer Placeholder 5"/>
          <p:cNvSpPr>
            <a:spLocks noGrp="1"/>
          </p:cNvSpPr>
          <p:nvPr>
            <p:ph type="ftr" sz="quarter" idx="11"/>
          </p:nvPr>
        </p:nvSpPr>
        <p:spPr/>
        <p:txBody>
          <a:bodyPr/>
          <a:lstStyle/>
          <a:p>
            <a:r>
              <a:rPr lang="en-US" smtClean="0"/>
              <a:t>Khalid Belhajjame @ PoliWeb Workshop, 2014</a:t>
            </a:r>
            <a:endParaRPr lang="en-US"/>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9540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023338"/>
            <a:ext cx="4040188"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29540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023338"/>
            <a:ext cx="4041775"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68C496A-4B23-254C-BDF6-B2BE2D11070B}" type="datetime1">
              <a:rPr lang="en-US" smtClean="0"/>
              <a:t>06/12/14</a:t>
            </a:fld>
            <a:endParaRPr lang="en-US"/>
          </a:p>
        </p:txBody>
      </p:sp>
      <p:sp>
        <p:nvSpPr>
          <p:cNvPr id="8" name="Footer Placeholder 7"/>
          <p:cNvSpPr>
            <a:spLocks noGrp="1"/>
          </p:cNvSpPr>
          <p:nvPr>
            <p:ph type="ftr" sz="quarter" idx="11"/>
          </p:nvPr>
        </p:nvSpPr>
        <p:spPr/>
        <p:txBody>
          <a:bodyPr/>
          <a:lstStyle/>
          <a:p>
            <a:r>
              <a:rPr lang="en-US" smtClean="0"/>
              <a:t>Khalid Belhajjame @ PoliWeb Workshop, 2014</a:t>
            </a:r>
            <a:endParaRPr lang="en-US"/>
          </a:p>
        </p:txBody>
      </p:sp>
      <p:sp>
        <p:nvSpPr>
          <p:cNvPr id="9" name="Slide Number Placeholder 8"/>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F30A5BD-B76C-8347-A384-759DB473A4FE}" type="datetime1">
              <a:rPr lang="en-US" smtClean="0"/>
              <a:t>06/12/14</a:t>
            </a:fld>
            <a:endParaRPr lang="en-US"/>
          </a:p>
        </p:txBody>
      </p:sp>
      <p:sp>
        <p:nvSpPr>
          <p:cNvPr id="4" name="Footer Placeholder 3"/>
          <p:cNvSpPr>
            <a:spLocks noGrp="1"/>
          </p:cNvSpPr>
          <p:nvPr>
            <p:ph type="ftr" sz="quarter" idx="11"/>
          </p:nvPr>
        </p:nvSpPr>
        <p:spPr/>
        <p:txBody>
          <a:bodyPr/>
          <a:lstStyle/>
          <a:p>
            <a:r>
              <a:rPr lang="en-US" smtClean="0"/>
              <a:t>Khalid Belhajjame @ PoliWeb Workshop, 2014</a:t>
            </a:r>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A6679-A790-AF40-9F0E-B897DD31E33B}" type="datetime1">
              <a:rPr lang="en-US" smtClean="0"/>
              <a:t>06/12/14</a:t>
            </a:fld>
            <a:endParaRPr lang="en-US"/>
          </a:p>
        </p:txBody>
      </p:sp>
      <p:sp>
        <p:nvSpPr>
          <p:cNvPr id="3" name="Footer Placeholder 2"/>
          <p:cNvSpPr>
            <a:spLocks noGrp="1"/>
          </p:cNvSpPr>
          <p:nvPr>
            <p:ph type="ftr" sz="quarter" idx="11"/>
          </p:nvPr>
        </p:nvSpPr>
        <p:spPr/>
        <p:txBody>
          <a:bodyPr/>
          <a:lstStyle/>
          <a:p>
            <a:r>
              <a:rPr lang="en-US" smtClean="0"/>
              <a:t>Khalid Belhajjame @ PoliWeb Workshop, 2014</a:t>
            </a:r>
            <a:endParaRPr lang="en-US"/>
          </a:p>
        </p:txBody>
      </p:sp>
      <p:sp>
        <p:nvSpPr>
          <p:cNvPr id="4" name="Slide Number Placeholder 3"/>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98E4F60-C602-0244-A5C3-1E8C9629D1E9}" type="datetime1">
              <a:rPr lang="en-US" smtClean="0"/>
              <a:t>06/12/14</a:t>
            </a:fld>
            <a:endParaRPr lang="en-US"/>
          </a:p>
        </p:txBody>
      </p:sp>
      <p:sp>
        <p:nvSpPr>
          <p:cNvPr id="6" name="Footer Placeholder 5"/>
          <p:cNvSpPr>
            <a:spLocks noGrp="1"/>
          </p:cNvSpPr>
          <p:nvPr>
            <p:ph type="ftr" sz="quarter" idx="11"/>
          </p:nvPr>
        </p:nvSpPr>
        <p:spPr/>
        <p:txBody>
          <a:bodyPr/>
          <a:lstStyle/>
          <a:p>
            <a:r>
              <a:rPr lang="en-US" smtClean="0"/>
              <a:t>Khalid Belhajjame @ PoliWeb Workshop, 2014</a:t>
            </a:r>
            <a:endParaRPr lang="en-US"/>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1C800F1C-BC9F-E14D-A619-9EEDF7A48BDC}" type="datetime1">
              <a:rPr lang="en-US" smtClean="0"/>
              <a:t>06/12/14</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Khalid Belhajjame @ PoliWeb Workshop, 2014</a:t>
            </a:r>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19B12225-5612-419B-A8D5-4B8EEE4C21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21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1"/>
            <a:ext cx="9143999" cy="1021079"/>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8382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95400"/>
            <a:ext cx="8229600" cy="5257801"/>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583680"/>
            <a:ext cx="2133600" cy="274320"/>
          </a:xfrm>
          <a:prstGeom prst="rect">
            <a:avLst/>
          </a:prstGeom>
        </p:spPr>
        <p:txBody>
          <a:bodyPr vert="horz" lIns="109728"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fld id="{752F212A-A6A7-4E43-B496-16F48DDB26C5}" type="datetime1">
              <a:rPr lang="en-US" smtClean="0"/>
              <a:t>06/12/14</a:t>
            </a:fld>
            <a:endParaRPr lang="en-US"/>
          </a:p>
        </p:txBody>
      </p:sp>
      <p:sp>
        <p:nvSpPr>
          <p:cNvPr id="5" name="Footer Placeholder 4"/>
          <p:cNvSpPr>
            <a:spLocks noGrp="1"/>
          </p:cNvSpPr>
          <p:nvPr>
            <p:ph type="ftr" sz="quarter" idx="3"/>
          </p:nvPr>
        </p:nvSpPr>
        <p:spPr>
          <a:xfrm>
            <a:off x="2640596" y="6583680"/>
            <a:ext cx="5507719" cy="274320"/>
          </a:xfrm>
          <a:prstGeom prst="rect">
            <a:avLst/>
          </a:prstGeom>
        </p:spPr>
        <p:txBody>
          <a:bodyPr vert="horz" lIns="45720"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r>
              <a:rPr lang="en-US" smtClean="0"/>
              <a:t>Khalid Belhajjame @ PoliWeb Workshop, 2014</a:t>
            </a:r>
            <a:endParaRPr lang="en-US" dirty="0"/>
          </a:p>
        </p:txBody>
      </p:sp>
      <p:sp>
        <p:nvSpPr>
          <p:cNvPr id="6" name="Slide Number Placeholder 5"/>
          <p:cNvSpPr>
            <a:spLocks noGrp="1"/>
          </p:cNvSpPr>
          <p:nvPr>
            <p:ph type="sldNum" sz="quarter" idx="4"/>
          </p:nvPr>
        </p:nvSpPr>
        <p:spPr>
          <a:xfrm>
            <a:off x="8204396" y="6583680"/>
            <a:ext cx="733864" cy="274320"/>
          </a:xfrm>
          <a:prstGeom prst="rect">
            <a:avLst/>
          </a:prstGeom>
        </p:spPr>
        <p:txBody>
          <a:bodyPr vert="horz" bIns="0" rtlCol="0" anchor="b"/>
          <a:lstStyle>
            <a:lvl1pPr algn="r" eaLnBrk="1" latinLnBrk="0" hangingPunct="1">
              <a:defRPr kumimoji="0" sz="900">
                <a:solidFill>
                  <a:schemeClr val="tx1">
                    <a:tint val="95000"/>
                  </a:schemeClr>
                </a:solidFill>
                <a:latin typeface="Calibri" pitchFamily="34" charset="0"/>
                <a:cs typeface="Calibri" pitchFamily="34" charset="0"/>
              </a:defRPr>
            </a:lvl1pPr>
            <a:extLst/>
          </a:lstStyle>
          <a:p>
            <a:fld id="{19B12225-5612-419B-A8D5-4B8EEE4C21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7" r:id="rId13"/>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6.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6.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447800"/>
            <a:ext cx="8610600" cy="3581400"/>
          </a:xfrm>
        </p:spPr>
        <p:txBody>
          <a:bodyPr anchor="b">
            <a:normAutofit/>
          </a:bodyPr>
          <a:lstStyle/>
          <a:p>
            <a:r>
              <a:rPr lang="en-US" sz="5400" dirty="0" smtClean="0"/>
              <a:t>The State of the Nation in Data Science Reproducibility</a:t>
            </a:r>
            <a:endParaRPr lang="en-US" sz="5400" dirty="0"/>
          </a:p>
        </p:txBody>
      </p:sp>
      <p:sp>
        <p:nvSpPr>
          <p:cNvPr id="7" name="TextBox 6"/>
          <p:cNvSpPr txBox="1"/>
          <p:nvPr/>
        </p:nvSpPr>
        <p:spPr>
          <a:xfrm>
            <a:off x="762000" y="5257800"/>
            <a:ext cx="6705600" cy="1200328"/>
          </a:xfrm>
          <a:prstGeom prst="rect">
            <a:avLst/>
          </a:prstGeom>
          <a:noFill/>
        </p:spPr>
        <p:txBody>
          <a:bodyPr wrap="square" rtlCol="0">
            <a:spAutoFit/>
          </a:bodyPr>
          <a:lstStyle/>
          <a:p>
            <a:r>
              <a:rPr lang="en-US" sz="2400" dirty="0" smtClean="0"/>
              <a:t>Khalid Belhajjame</a:t>
            </a:r>
          </a:p>
          <a:p>
            <a:r>
              <a:rPr lang="en-US" sz="2400" dirty="0"/>
              <a:t>https://sites.google.com/site/</a:t>
            </a:r>
            <a:r>
              <a:rPr lang="en-US" sz="2400" dirty="0" smtClean="0"/>
              <a:t>kbelhajjame</a:t>
            </a:r>
          </a:p>
          <a:p>
            <a:r>
              <a:rPr lang="en-US" sz="2400" dirty="0" smtClean="0"/>
              <a:t>@</a:t>
            </a:r>
            <a:r>
              <a:rPr lang="en-US" sz="2400" dirty="0" err="1" smtClean="0"/>
              <a:t>kbelhajj</a:t>
            </a:r>
            <a:endParaRPr lang="en-US" sz="2400" dirty="0" smtClean="0"/>
          </a:p>
        </p:txBody>
      </p:sp>
      <p:pic>
        <p:nvPicPr>
          <p:cNvPr id="6" name="Image 5"/>
          <p:cNvPicPr>
            <a:picLocks noChangeAspect="1"/>
          </p:cNvPicPr>
          <p:nvPr/>
        </p:nvPicPr>
        <p:blipFill>
          <a:blip r:embed="rId3"/>
          <a:stretch>
            <a:fillRect/>
          </a:stretch>
        </p:blipFill>
        <p:spPr>
          <a:xfrm>
            <a:off x="7315200" y="6019800"/>
            <a:ext cx="1752600" cy="690270"/>
          </a:xfrm>
          <a:prstGeom prst="rect">
            <a:avLst/>
          </a:prstGeom>
        </p:spPr>
      </p:pic>
      <p:pic>
        <p:nvPicPr>
          <p:cNvPr id="8" name="Image 7"/>
          <p:cNvPicPr>
            <a:picLocks noChangeAspect="1"/>
          </p:cNvPicPr>
          <p:nvPr/>
        </p:nvPicPr>
        <p:blipFill>
          <a:blip r:embed="rId4"/>
          <a:stretch>
            <a:fillRect/>
          </a:stretch>
        </p:blipFill>
        <p:spPr>
          <a:xfrm>
            <a:off x="7317863" y="5334000"/>
            <a:ext cx="1752600" cy="671106"/>
          </a:xfrm>
          <a:prstGeom prst="rect">
            <a:avLst/>
          </a:prstGeom>
        </p:spPr>
      </p:pic>
      <p:pic>
        <p:nvPicPr>
          <p:cNvPr id="4" name="Image 3"/>
          <p:cNvPicPr>
            <a:picLocks noChangeAspect="1"/>
          </p:cNvPicPr>
          <p:nvPr/>
        </p:nvPicPr>
        <p:blipFill>
          <a:blip r:embed="rId5"/>
          <a:stretch>
            <a:fillRect/>
          </a:stretch>
        </p:blipFill>
        <p:spPr>
          <a:xfrm>
            <a:off x="5334000" y="304800"/>
            <a:ext cx="3505200" cy="2324100"/>
          </a:xfrm>
          <a:prstGeom prst="rect">
            <a:avLst/>
          </a:prstGeom>
        </p:spPr>
      </p:pic>
    </p:spTree>
    <p:extLst>
      <p:ext uri="{BB962C8B-B14F-4D97-AF65-F5344CB8AC3E}">
        <p14:creationId xmlns:p14="http://schemas.microsoft.com/office/powerpoint/2010/main" val="1910924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sp>
        <p:nvSpPr>
          <p:cNvPr id="3" name="Espace réservé du contenu 2"/>
          <p:cNvSpPr>
            <a:spLocks noGrp="1"/>
          </p:cNvSpPr>
          <p:nvPr>
            <p:ph idx="1"/>
          </p:nvPr>
        </p:nvSpPr>
        <p:spPr>
          <a:xfrm>
            <a:off x="457200" y="1371599"/>
            <a:ext cx="8229600" cy="5257801"/>
          </a:xfrm>
        </p:spPr>
        <p:txBody>
          <a:bodyPr>
            <a:normAutofit/>
          </a:bodyPr>
          <a:lstStyle/>
          <a:p>
            <a:r>
              <a:rPr lang="en-US" dirty="0" smtClean="0"/>
              <a:t>Often, there is no record of the process (workflow) that produced the published computational results in scholarly communications.</a:t>
            </a:r>
          </a:p>
          <a:p>
            <a:r>
              <a:rPr lang="en-US" dirty="0" smtClean="0"/>
              <a:t>Even the code is missing, or underwent </a:t>
            </a:r>
            <a:r>
              <a:rPr lang="en-US" dirty="0" smtClean="0"/>
              <a:t>changes.</a:t>
            </a:r>
          </a:p>
          <a:p>
            <a:pPr lvl="1"/>
            <a:r>
              <a:rPr lang="en-US" sz="2800" dirty="0" smtClean="0"/>
              <a:t>It </a:t>
            </a:r>
            <a:r>
              <a:rPr lang="en-US" sz="2800" dirty="0" smtClean="0"/>
              <a:t>cannot be used to process the data referred to, (if we are lucky). </a:t>
            </a:r>
            <a:endParaRPr lang="en-US" sz="2800" dirty="0" smtClean="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10</a:t>
            </a:fld>
            <a:endParaRPr lang="en-US"/>
          </a:p>
        </p:txBody>
      </p:sp>
    </p:spTree>
    <p:extLst>
      <p:ext uri="{BB962C8B-B14F-4D97-AF65-F5344CB8AC3E}">
        <p14:creationId xmlns:p14="http://schemas.microsoft.com/office/powerpoint/2010/main" val="5330939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 y="76200"/>
            <a:ext cx="8839200" cy="987552"/>
          </a:xfrm>
        </p:spPr>
        <p:txBody>
          <a:bodyPr>
            <a:normAutofit fontScale="90000"/>
          </a:bodyPr>
          <a:lstStyle/>
          <a:p>
            <a:r>
              <a:rPr lang="en-US" dirty="0" smtClean="0"/>
              <a:t>Open and transparent Communication</a:t>
            </a:r>
            <a:endParaRPr lang="en-US" dirty="0"/>
          </a:p>
        </p:txBody>
      </p:sp>
      <p:sp>
        <p:nvSpPr>
          <p:cNvPr id="3" name="Espace réservé du contenu 2"/>
          <p:cNvSpPr>
            <a:spLocks noGrp="1"/>
          </p:cNvSpPr>
          <p:nvPr>
            <p:ph idx="1"/>
          </p:nvPr>
        </p:nvSpPr>
        <p:spPr>
          <a:xfrm>
            <a:off x="457200" y="1295400"/>
            <a:ext cx="5715000" cy="3276600"/>
          </a:xfrm>
        </p:spPr>
        <p:txBody>
          <a:bodyPr>
            <a:normAutofit fontScale="92500" lnSpcReduction="10000"/>
          </a:bodyPr>
          <a:lstStyle/>
          <a:p>
            <a:pPr marL="118872" indent="0" algn="just">
              <a:buNone/>
            </a:pPr>
            <a:r>
              <a:rPr lang="en-US" sz="2800" dirty="0" smtClean="0"/>
              <a:t>“</a:t>
            </a:r>
            <a:r>
              <a:rPr lang="en-US" sz="2800" i="1" dirty="0" smtClean="0"/>
              <a:t>The reproducible research </a:t>
            </a:r>
            <a:r>
              <a:rPr lang="en-US" sz="2800" i="1" dirty="0"/>
              <a:t>movement recognizes that </a:t>
            </a:r>
            <a:r>
              <a:rPr lang="en-US" sz="2800" i="1" dirty="0">
                <a:solidFill>
                  <a:srgbClr val="FF0000"/>
                </a:solidFill>
              </a:rPr>
              <a:t>traditional </a:t>
            </a:r>
            <a:r>
              <a:rPr lang="en-US" sz="2800" i="1" dirty="0" smtClean="0">
                <a:solidFill>
                  <a:srgbClr val="FF0000"/>
                </a:solidFill>
              </a:rPr>
              <a:t>scientific research </a:t>
            </a:r>
            <a:r>
              <a:rPr lang="en-US" sz="2800" i="1" dirty="0">
                <a:solidFill>
                  <a:srgbClr val="FF0000"/>
                </a:solidFill>
              </a:rPr>
              <a:t>and publication practices now fall short </a:t>
            </a:r>
            <a:r>
              <a:rPr lang="en-US" sz="2800" i="1" dirty="0" smtClean="0">
                <a:solidFill>
                  <a:srgbClr val="FF0000"/>
                </a:solidFill>
              </a:rPr>
              <a:t>…</a:t>
            </a:r>
            <a:r>
              <a:rPr lang="en-US" sz="2800" i="1" dirty="0" smtClean="0"/>
              <a:t>, </a:t>
            </a:r>
            <a:r>
              <a:rPr lang="en-US" sz="2800" i="1" dirty="0"/>
              <a:t>and </a:t>
            </a:r>
            <a:r>
              <a:rPr lang="en-US" sz="2800" i="1" dirty="0" smtClean="0"/>
              <a:t>encourages all </a:t>
            </a:r>
            <a:r>
              <a:rPr lang="en-US" sz="2800" i="1" dirty="0"/>
              <a:t>those involved in the production of </a:t>
            </a:r>
            <a:r>
              <a:rPr lang="en-US" sz="2800" i="1" dirty="0" smtClean="0"/>
              <a:t>computational science </a:t>
            </a:r>
            <a:r>
              <a:rPr lang="en-US" sz="2800" i="1" dirty="0"/>
              <a:t>... to </a:t>
            </a:r>
            <a:r>
              <a:rPr lang="en-US" sz="2800" i="1" dirty="0" smtClean="0"/>
              <a:t>facilitate and </a:t>
            </a:r>
            <a:r>
              <a:rPr lang="en-US" sz="2800" i="1" dirty="0"/>
              <a:t>practice really reproducible research</a:t>
            </a:r>
            <a:r>
              <a:rPr lang="en-US" sz="2800" dirty="0"/>
              <a:t>.”</a:t>
            </a:r>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11</a:t>
            </a:fld>
            <a:endParaRPr lang="en-US"/>
          </a:p>
        </p:txBody>
      </p:sp>
      <p:sp>
        <p:nvSpPr>
          <p:cNvPr id="6" name="ZoneTexte 5"/>
          <p:cNvSpPr txBox="1"/>
          <p:nvPr/>
        </p:nvSpPr>
        <p:spPr>
          <a:xfrm>
            <a:off x="533400" y="6019800"/>
            <a:ext cx="8077200" cy="523220"/>
          </a:xfrm>
          <a:prstGeom prst="rect">
            <a:avLst/>
          </a:prstGeom>
          <a:noFill/>
        </p:spPr>
        <p:txBody>
          <a:bodyPr wrap="square" rtlCol="0">
            <a:spAutoFit/>
          </a:bodyPr>
          <a:lstStyle/>
          <a:p>
            <a:r>
              <a:rPr lang="en-US" sz="1400" dirty="0">
                <a:latin typeface="Arial" pitchFamily="34" charset="0"/>
                <a:cs typeface="Arial" pitchFamily="34" charset="0"/>
              </a:rPr>
              <a:t>V. </a:t>
            </a:r>
            <a:r>
              <a:rPr lang="en-US" sz="1400" dirty="0" err="1">
                <a:latin typeface="Arial" pitchFamily="34" charset="0"/>
                <a:cs typeface="Arial" pitchFamily="34" charset="0"/>
              </a:rPr>
              <a:t>Stodden</a:t>
            </a:r>
            <a:r>
              <a:rPr lang="en-US" sz="1400" dirty="0">
                <a:latin typeface="Arial" pitchFamily="34" charset="0"/>
                <a:cs typeface="Arial" pitchFamily="34" charset="0"/>
              </a:rPr>
              <a:t>, D. H. Bailey, J. M. </a:t>
            </a:r>
            <a:r>
              <a:rPr lang="en-US" sz="1400" dirty="0" err="1">
                <a:latin typeface="Arial" pitchFamily="34" charset="0"/>
                <a:cs typeface="Arial" pitchFamily="34" charset="0"/>
              </a:rPr>
              <a:t>Borwein</a:t>
            </a:r>
            <a:r>
              <a:rPr lang="en-US" sz="1400" dirty="0">
                <a:latin typeface="Arial" pitchFamily="34" charset="0"/>
                <a:cs typeface="Arial" pitchFamily="34" charset="0"/>
              </a:rPr>
              <a:t>, R. J. </a:t>
            </a:r>
            <a:r>
              <a:rPr lang="en-US" sz="1400" dirty="0" err="1">
                <a:latin typeface="Arial" pitchFamily="34" charset="0"/>
                <a:cs typeface="Arial" pitchFamily="34" charset="0"/>
              </a:rPr>
              <a:t>LeVeque</a:t>
            </a:r>
            <a:r>
              <a:rPr lang="en-US" sz="1400" dirty="0">
                <a:latin typeface="Arial" pitchFamily="34" charset="0"/>
                <a:cs typeface="Arial" pitchFamily="34" charset="0"/>
              </a:rPr>
              <a:t>, W. Rider, and W. </a:t>
            </a:r>
            <a:r>
              <a:rPr lang="en-US" sz="1400" dirty="0" smtClean="0">
                <a:latin typeface="Arial" pitchFamily="34" charset="0"/>
                <a:cs typeface="Arial" pitchFamily="34" charset="0"/>
              </a:rPr>
              <a:t>Stein. Setting </a:t>
            </a:r>
            <a:r>
              <a:rPr lang="en-US" sz="1400" dirty="0">
                <a:latin typeface="Arial" pitchFamily="34" charset="0"/>
                <a:cs typeface="Arial" pitchFamily="34" charset="0"/>
              </a:rPr>
              <a:t>the default to reproducible: Reproducibility in computational and </a:t>
            </a:r>
            <a:r>
              <a:rPr lang="en-US" sz="1400" dirty="0" smtClean="0">
                <a:latin typeface="Arial" pitchFamily="34" charset="0"/>
                <a:cs typeface="Arial" pitchFamily="34" charset="0"/>
              </a:rPr>
              <a:t>experimental </a:t>
            </a:r>
            <a:r>
              <a:rPr lang="en-US" sz="1400" dirty="0">
                <a:latin typeface="Arial" pitchFamily="34" charset="0"/>
                <a:cs typeface="Arial" pitchFamily="34" charset="0"/>
              </a:rPr>
              <a:t>mathematics. </a:t>
            </a:r>
          </a:p>
        </p:txBody>
      </p:sp>
      <p:pic>
        <p:nvPicPr>
          <p:cNvPr id="7" name="Picture 2" descr="The Dif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4097" y="1447800"/>
            <a:ext cx="2673703" cy="414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609600" y="4495800"/>
            <a:ext cx="5410200" cy="1200328"/>
          </a:xfrm>
          <a:prstGeom prst="rect">
            <a:avLst/>
          </a:prstGeom>
          <a:noFill/>
        </p:spPr>
        <p:txBody>
          <a:bodyPr wrap="square" rtlCol="0">
            <a:spAutoFit/>
          </a:bodyPr>
          <a:lstStyle/>
          <a:p>
            <a:r>
              <a:rPr lang="en-US" sz="2400" dirty="0"/>
              <a:t> We witnessed recently the emergence of a number of methods and tools for enabling </a:t>
            </a:r>
            <a:r>
              <a:rPr lang="en-US" sz="2400" dirty="0" smtClean="0"/>
              <a:t>reproducibility</a:t>
            </a:r>
            <a:endParaRPr lang="en-US" sz="2400" dirty="0"/>
          </a:p>
        </p:txBody>
      </p:sp>
    </p:spTree>
    <p:extLst>
      <p:ext uri="{BB962C8B-B14F-4D97-AF65-F5344CB8AC3E}">
        <p14:creationId xmlns:p14="http://schemas.microsoft.com/office/powerpoint/2010/main" val="744412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0"/>
            <a:ext cx="8686800" cy="987552"/>
          </a:xfrm>
        </p:spPr>
        <p:txBody>
          <a:bodyPr>
            <a:normAutofit fontScale="90000"/>
          </a:bodyPr>
          <a:lstStyle/>
          <a:p>
            <a:pPr>
              <a:lnSpc>
                <a:spcPct val="80000"/>
              </a:lnSpc>
            </a:pPr>
            <a:r>
              <a:rPr lang="en-US" dirty="0" smtClean="0"/>
              <a:t>Computational Reproducibility </a:t>
            </a:r>
            <a:r>
              <a:rPr lang="en-US" dirty="0" smtClean="0"/>
              <a:t>Landscape</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12</a:t>
            </a:fld>
            <a:endParaRPr lang="en-US"/>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3859767634"/>
              </p:ext>
            </p:extLst>
          </p:nvPr>
        </p:nvGraphicFramePr>
        <p:xfrm>
          <a:off x="228600" y="1295400"/>
          <a:ext cx="8686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1"/>
          <p:cNvSpPr/>
          <p:nvPr/>
        </p:nvSpPr>
        <p:spPr>
          <a:xfrm>
            <a:off x="236349" y="1295400"/>
            <a:ext cx="1676400" cy="5257800"/>
          </a:xfrm>
          <a:prstGeom prst="roundRect">
            <a:avLst/>
          </a:prstGeom>
          <a:ln w="7620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397938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Reprozip</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13</a:t>
            </a:fld>
            <a:endParaRPr lang="en-US"/>
          </a:p>
        </p:txBody>
      </p:sp>
      <p:pic>
        <p:nvPicPr>
          <p:cNvPr id="6" name="Image 5"/>
          <p:cNvPicPr>
            <a:picLocks noChangeAspect="1"/>
          </p:cNvPicPr>
          <p:nvPr/>
        </p:nvPicPr>
        <p:blipFill>
          <a:blip r:embed="rId2"/>
          <a:stretch>
            <a:fillRect/>
          </a:stretch>
        </p:blipFill>
        <p:spPr>
          <a:xfrm>
            <a:off x="698500" y="2578100"/>
            <a:ext cx="7734300" cy="1701800"/>
          </a:xfrm>
          <a:prstGeom prst="rect">
            <a:avLst/>
          </a:prstGeom>
        </p:spPr>
      </p:pic>
    </p:spTree>
    <p:extLst>
      <p:ext uri="{BB962C8B-B14F-4D97-AF65-F5344CB8AC3E}">
        <p14:creationId xmlns:p14="http://schemas.microsoft.com/office/powerpoint/2010/main" val="20781729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Reprozip</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14</a:t>
            </a:fld>
            <a:endParaRPr lang="en-US"/>
          </a:p>
        </p:txBody>
      </p:sp>
      <p:pic>
        <p:nvPicPr>
          <p:cNvPr id="3" name="Image 2"/>
          <p:cNvPicPr>
            <a:picLocks noChangeAspect="1"/>
          </p:cNvPicPr>
          <p:nvPr/>
        </p:nvPicPr>
        <p:blipFill>
          <a:blip r:embed="rId2"/>
          <a:stretch>
            <a:fillRect/>
          </a:stretch>
        </p:blipFill>
        <p:spPr>
          <a:xfrm>
            <a:off x="698500" y="1549400"/>
            <a:ext cx="7747000" cy="3759200"/>
          </a:xfrm>
          <a:prstGeom prst="rect">
            <a:avLst/>
          </a:prstGeom>
        </p:spPr>
      </p:pic>
    </p:spTree>
    <p:extLst>
      <p:ext uri="{BB962C8B-B14F-4D97-AF65-F5344CB8AC3E}">
        <p14:creationId xmlns:p14="http://schemas.microsoft.com/office/powerpoint/2010/main" val="42369373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Reprozip</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15</a:t>
            </a:fld>
            <a:endParaRPr lang="en-US"/>
          </a:p>
        </p:txBody>
      </p:sp>
      <p:pic>
        <p:nvPicPr>
          <p:cNvPr id="6" name="Image 5"/>
          <p:cNvPicPr>
            <a:picLocks noChangeAspect="1"/>
          </p:cNvPicPr>
          <p:nvPr/>
        </p:nvPicPr>
        <p:blipFill>
          <a:blip r:embed="rId2"/>
          <a:stretch>
            <a:fillRect/>
          </a:stretch>
        </p:blipFill>
        <p:spPr>
          <a:xfrm>
            <a:off x="673100" y="1384300"/>
            <a:ext cx="7797800" cy="4089400"/>
          </a:xfrm>
          <a:prstGeom prst="rect">
            <a:avLst/>
          </a:prstGeom>
        </p:spPr>
      </p:pic>
    </p:spTree>
    <p:extLst>
      <p:ext uri="{BB962C8B-B14F-4D97-AF65-F5344CB8AC3E}">
        <p14:creationId xmlns:p14="http://schemas.microsoft.com/office/powerpoint/2010/main" val="3935740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Reprozip</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16</a:t>
            </a:fld>
            <a:endParaRPr lang="en-US"/>
          </a:p>
        </p:txBody>
      </p:sp>
      <p:pic>
        <p:nvPicPr>
          <p:cNvPr id="3" name="Image 2"/>
          <p:cNvPicPr>
            <a:picLocks noChangeAspect="1"/>
          </p:cNvPicPr>
          <p:nvPr/>
        </p:nvPicPr>
        <p:blipFill>
          <a:blip r:embed="rId2"/>
          <a:stretch>
            <a:fillRect/>
          </a:stretch>
        </p:blipFill>
        <p:spPr>
          <a:xfrm>
            <a:off x="711200" y="1358900"/>
            <a:ext cx="7721600" cy="4140200"/>
          </a:xfrm>
          <a:prstGeom prst="rect">
            <a:avLst/>
          </a:prstGeom>
        </p:spPr>
      </p:pic>
      <p:sp>
        <p:nvSpPr>
          <p:cNvPr id="7" name="ZoneTexte 6"/>
          <p:cNvSpPr txBox="1"/>
          <p:nvPr/>
        </p:nvSpPr>
        <p:spPr>
          <a:xfrm>
            <a:off x="457200" y="6183868"/>
            <a:ext cx="4724400" cy="307777"/>
          </a:xfrm>
          <a:prstGeom prst="rect">
            <a:avLst/>
          </a:prstGeom>
          <a:noFill/>
        </p:spPr>
        <p:txBody>
          <a:bodyPr wrap="square" rtlCol="0">
            <a:spAutoFit/>
          </a:bodyPr>
          <a:lstStyle/>
          <a:p>
            <a:r>
              <a:rPr lang="en-US" sz="1400" dirty="0" smtClean="0">
                <a:latin typeface="Arial" pitchFamily="34" charset="0"/>
                <a:cs typeface="Arial" pitchFamily="34" charset="0"/>
              </a:rPr>
              <a:t>Figure taken from </a:t>
            </a:r>
            <a:r>
              <a:rPr lang="en-US" sz="1400" dirty="0" err="1" smtClean="0">
                <a:latin typeface="Arial" pitchFamily="34" charset="0"/>
                <a:cs typeface="Arial" pitchFamily="34" charset="0"/>
              </a:rPr>
              <a:t>Chirigati</a:t>
            </a:r>
            <a:r>
              <a:rPr lang="en-US" sz="1400" dirty="0" smtClean="0">
                <a:latin typeface="Arial" pitchFamily="34" charset="0"/>
                <a:cs typeface="Arial" pitchFamily="34" charset="0"/>
              </a:rPr>
              <a:t> et al., 2012</a:t>
            </a:r>
          </a:p>
        </p:txBody>
      </p:sp>
    </p:spTree>
    <p:extLst>
      <p:ext uri="{BB962C8B-B14F-4D97-AF65-F5344CB8AC3E}">
        <p14:creationId xmlns:p14="http://schemas.microsoft.com/office/powerpoint/2010/main" val="3360260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Reproducibility Landscape</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17</a:t>
            </a:fld>
            <a:endParaRPr lang="en-US"/>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1673529245"/>
              </p:ext>
            </p:extLst>
          </p:nvPr>
        </p:nvGraphicFramePr>
        <p:xfrm>
          <a:off x="228600" y="1295400"/>
          <a:ext cx="8686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1"/>
          <p:cNvSpPr/>
          <p:nvPr/>
        </p:nvSpPr>
        <p:spPr>
          <a:xfrm>
            <a:off x="1981200" y="1295400"/>
            <a:ext cx="1676400" cy="5257800"/>
          </a:xfrm>
          <a:prstGeom prst="roundRect">
            <a:avLst/>
          </a:prstGeom>
          <a:ln w="7620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571092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Ipython</a:t>
            </a:r>
            <a:r>
              <a:rPr lang="en-US" dirty="0" smtClean="0"/>
              <a:t> Notebook</a:t>
            </a:r>
            <a:endParaRPr lang="en-US" dirty="0"/>
          </a:p>
        </p:txBody>
      </p:sp>
      <p:sp>
        <p:nvSpPr>
          <p:cNvPr id="3" name="Espace réservé du contenu 2"/>
          <p:cNvSpPr>
            <a:spLocks noGrp="1"/>
          </p:cNvSpPr>
          <p:nvPr>
            <p:ph idx="1"/>
          </p:nvPr>
        </p:nvSpPr>
        <p:spPr>
          <a:xfrm>
            <a:off x="457200" y="2057400"/>
            <a:ext cx="8229600" cy="4495801"/>
          </a:xfrm>
        </p:spPr>
        <p:txBody>
          <a:bodyPr>
            <a:normAutofit/>
          </a:bodyPr>
          <a:lstStyle/>
          <a:p>
            <a:r>
              <a:rPr lang="en-US" dirty="0" err="1"/>
              <a:t>IPython</a:t>
            </a:r>
            <a:r>
              <a:rPr lang="en-US" dirty="0"/>
              <a:t> provides a rich architecture for interactive computing with:</a:t>
            </a:r>
          </a:p>
          <a:p>
            <a:pPr lvl="1"/>
            <a:r>
              <a:rPr lang="en-US" dirty="0" smtClean="0"/>
              <a:t>A </a:t>
            </a:r>
            <a:r>
              <a:rPr lang="en-US" dirty="0"/>
              <a:t>browser-based notebook with support for code, text, mathematical expressions, inline plots and other rich media.</a:t>
            </a:r>
          </a:p>
          <a:p>
            <a:pPr lvl="1"/>
            <a:r>
              <a:rPr lang="en-US" dirty="0"/>
              <a:t>Support for interactive data visualization and use of GUI toolkits.</a:t>
            </a:r>
          </a:p>
          <a:p>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18</a:t>
            </a:fld>
            <a:endParaRPr lang="en-US"/>
          </a:p>
        </p:txBody>
      </p:sp>
    </p:spTree>
    <p:extLst>
      <p:ext uri="{BB962C8B-B14F-4D97-AF65-F5344CB8AC3E}">
        <p14:creationId xmlns:p14="http://schemas.microsoft.com/office/powerpoint/2010/main" val="32690893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IPython</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19</a:t>
            </a:fld>
            <a:endParaRPr lang="en-US"/>
          </a:p>
        </p:txBody>
      </p:sp>
      <p:pic>
        <p:nvPicPr>
          <p:cNvPr id="6" name="Content Placeholder 3"/>
          <p:cNvPicPr>
            <a:picLocks noGrp="1" noChangeAspect="1"/>
          </p:cNvPicPr>
          <p:nvPr>
            <p:ph idx="1"/>
          </p:nvPr>
        </p:nvPicPr>
        <p:blipFill>
          <a:blip r:embed="rId2"/>
          <a:srcRect l="-34400" r="-34400"/>
          <a:stretch>
            <a:fillRect/>
          </a:stretch>
        </p:blipFill>
        <p:spPr>
          <a:xfrm>
            <a:off x="-179533" y="1295400"/>
            <a:ext cx="9475933" cy="5211763"/>
          </a:xfrm>
        </p:spPr>
      </p:pic>
    </p:spTree>
    <p:extLst>
      <p:ext uri="{BB962C8B-B14F-4D97-AF65-F5344CB8AC3E}">
        <p14:creationId xmlns:p14="http://schemas.microsoft.com/office/powerpoint/2010/main" val="4886322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 y="76200"/>
            <a:ext cx="8839200" cy="987552"/>
          </a:xfrm>
        </p:spPr>
        <p:txBody>
          <a:bodyPr>
            <a:normAutofit fontScale="90000"/>
          </a:bodyPr>
          <a:lstStyle/>
          <a:p>
            <a:r>
              <a:rPr lang="en-US" dirty="0" smtClean="0"/>
              <a:t>Open and transparent Communication</a:t>
            </a:r>
            <a:endParaRPr lang="en-US" dirty="0"/>
          </a:p>
        </p:txBody>
      </p:sp>
      <p:sp>
        <p:nvSpPr>
          <p:cNvPr id="3" name="Espace réservé du contenu 2"/>
          <p:cNvSpPr>
            <a:spLocks noGrp="1"/>
          </p:cNvSpPr>
          <p:nvPr>
            <p:ph idx="1"/>
          </p:nvPr>
        </p:nvSpPr>
        <p:spPr>
          <a:xfrm>
            <a:off x="457200" y="1295401"/>
            <a:ext cx="8229600" cy="3276600"/>
          </a:xfrm>
        </p:spPr>
        <p:txBody>
          <a:bodyPr>
            <a:normAutofit/>
          </a:bodyPr>
          <a:lstStyle/>
          <a:p>
            <a:pPr marL="118872" indent="0" algn="just">
              <a:lnSpc>
                <a:spcPct val="120000"/>
              </a:lnSpc>
              <a:buNone/>
            </a:pPr>
            <a:r>
              <a:rPr lang="en-US" sz="2800" dirty="0" smtClean="0"/>
              <a:t>“</a:t>
            </a:r>
            <a:r>
              <a:rPr lang="en-US" sz="2800" b="1" i="1" dirty="0" smtClean="0">
                <a:solidFill>
                  <a:schemeClr val="accent1"/>
                </a:solidFill>
              </a:rPr>
              <a:t>Science</a:t>
            </a:r>
            <a:r>
              <a:rPr lang="en-US" sz="2800" i="1" dirty="0" smtClean="0">
                <a:solidFill>
                  <a:schemeClr val="accent1"/>
                </a:solidFill>
              </a:rPr>
              <a:t> </a:t>
            </a:r>
            <a:r>
              <a:rPr lang="en-US" sz="2800" i="1" dirty="0" smtClean="0"/>
              <a:t>is </a:t>
            </a:r>
            <a:r>
              <a:rPr lang="en-US" sz="2800" i="1" dirty="0"/>
              <a:t>built upon the foundations of theory and experiment validated </a:t>
            </a:r>
            <a:r>
              <a:rPr lang="en-US" sz="2800" i="1" dirty="0" smtClean="0"/>
              <a:t>and improved </a:t>
            </a:r>
            <a:r>
              <a:rPr lang="en-US" sz="2800" i="1" dirty="0"/>
              <a:t>through</a:t>
            </a:r>
            <a:r>
              <a:rPr lang="en-US" sz="2800" i="1" dirty="0">
                <a:solidFill>
                  <a:srgbClr val="F0AD00"/>
                </a:solidFill>
              </a:rPr>
              <a:t> open, transparent communication</a:t>
            </a:r>
            <a:r>
              <a:rPr lang="en-US" sz="2800" i="1" dirty="0"/>
              <a:t>. With the </a:t>
            </a:r>
            <a:r>
              <a:rPr lang="en-US" sz="2800" i="1" dirty="0" smtClean="0"/>
              <a:t>increasingly central </a:t>
            </a:r>
            <a:r>
              <a:rPr lang="en-US" sz="2800" i="1" dirty="0"/>
              <a:t>role of computation in </a:t>
            </a:r>
            <a:r>
              <a:rPr lang="en-US" sz="2800" i="1" dirty="0" smtClean="0"/>
              <a:t>scientific </a:t>
            </a:r>
            <a:r>
              <a:rPr lang="en-US" sz="2800" i="1" dirty="0"/>
              <a:t>discovery, this means </a:t>
            </a:r>
            <a:r>
              <a:rPr lang="en-US" sz="2800" i="1" dirty="0" smtClean="0">
                <a:solidFill>
                  <a:srgbClr val="F0AD00"/>
                </a:solidFill>
              </a:rPr>
              <a:t>communicating all </a:t>
            </a:r>
            <a:r>
              <a:rPr lang="en-US" sz="2800" i="1" dirty="0">
                <a:solidFill>
                  <a:srgbClr val="F0AD00"/>
                </a:solidFill>
              </a:rPr>
              <a:t>details of the computations</a:t>
            </a:r>
            <a:r>
              <a:rPr lang="en-US" sz="2800" i="1" dirty="0"/>
              <a:t> needed for others to </a:t>
            </a:r>
            <a:r>
              <a:rPr lang="en-US" sz="2800" i="1" dirty="0">
                <a:solidFill>
                  <a:srgbClr val="FF0000"/>
                </a:solidFill>
              </a:rPr>
              <a:t>replicate</a:t>
            </a:r>
            <a:r>
              <a:rPr lang="en-US" sz="2800" i="1" dirty="0"/>
              <a:t> the experiment</a:t>
            </a:r>
            <a:r>
              <a:rPr lang="en-US" sz="2800" i="1" dirty="0" smtClean="0"/>
              <a:t>.</a:t>
            </a:r>
            <a:endParaRPr lang="en-US" sz="2800" i="1" dirty="0"/>
          </a:p>
        </p:txBody>
      </p:sp>
      <p:sp>
        <p:nvSpPr>
          <p:cNvPr id="4" name="Espace réservé du pied de page 3"/>
          <p:cNvSpPr>
            <a:spLocks noGrp="1"/>
          </p:cNvSpPr>
          <p:nvPr>
            <p:ph type="ftr" sz="quarter" idx="11"/>
          </p:nvPr>
        </p:nvSpPr>
        <p:spPr/>
        <p:txBody>
          <a:bodyPr/>
          <a:lstStyle/>
          <a:p>
            <a:r>
              <a:rPr lang="en-US" dirty="0" smtClean="0"/>
              <a:t>Khalid Belhajjame @ </a:t>
            </a:r>
            <a:r>
              <a:rPr lang="en-US" dirty="0" err="1" smtClean="0"/>
              <a:t>PoliWeb</a:t>
            </a:r>
            <a:r>
              <a:rPr lang="en-US" dirty="0" smtClean="0"/>
              <a:t> Workshop, 2014</a:t>
            </a:r>
            <a:endParaRPr lang="en-US" dirty="0"/>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2</a:t>
            </a:fld>
            <a:endParaRPr lang="en-US"/>
          </a:p>
        </p:txBody>
      </p:sp>
      <p:sp>
        <p:nvSpPr>
          <p:cNvPr id="6" name="ZoneTexte 5"/>
          <p:cNvSpPr txBox="1"/>
          <p:nvPr/>
        </p:nvSpPr>
        <p:spPr>
          <a:xfrm>
            <a:off x="609600" y="5791200"/>
            <a:ext cx="8077200" cy="523220"/>
          </a:xfrm>
          <a:prstGeom prst="rect">
            <a:avLst/>
          </a:prstGeom>
          <a:noFill/>
        </p:spPr>
        <p:txBody>
          <a:bodyPr wrap="square" rtlCol="0">
            <a:spAutoFit/>
          </a:bodyPr>
          <a:lstStyle/>
          <a:p>
            <a:r>
              <a:rPr lang="en-US" sz="1400" dirty="0">
                <a:latin typeface="Arial" pitchFamily="34" charset="0"/>
                <a:cs typeface="Arial" pitchFamily="34" charset="0"/>
              </a:rPr>
              <a:t>V. </a:t>
            </a:r>
            <a:r>
              <a:rPr lang="en-US" sz="1400" dirty="0" err="1">
                <a:latin typeface="Arial" pitchFamily="34" charset="0"/>
                <a:cs typeface="Arial" pitchFamily="34" charset="0"/>
              </a:rPr>
              <a:t>Stodden</a:t>
            </a:r>
            <a:r>
              <a:rPr lang="en-US" sz="1400" dirty="0">
                <a:latin typeface="Arial" pitchFamily="34" charset="0"/>
                <a:cs typeface="Arial" pitchFamily="34" charset="0"/>
              </a:rPr>
              <a:t>, D. H. Bailey, J. M. </a:t>
            </a:r>
            <a:r>
              <a:rPr lang="en-US" sz="1400" dirty="0" err="1">
                <a:latin typeface="Arial" pitchFamily="34" charset="0"/>
                <a:cs typeface="Arial" pitchFamily="34" charset="0"/>
              </a:rPr>
              <a:t>Borwein</a:t>
            </a:r>
            <a:r>
              <a:rPr lang="en-US" sz="1400" dirty="0">
                <a:latin typeface="Arial" pitchFamily="34" charset="0"/>
                <a:cs typeface="Arial" pitchFamily="34" charset="0"/>
              </a:rPr>
              <a:t>, R. J. </a:t>
            </a:r>
            <a:r>
              <a:rPr lang="en-US" sz="1400" dirty="0" err="1">
                <a:latin typeface="Arial" pitchFamily="34" charset="0"/>
                <a:cs typeface="Arial" pitchFamily="34" charset="0"/>
              </a:rPr>
              <a:t>LeVeque</a:t>
            </a:r>
            <a:r>
              <a:rPr lang="en-US" sz="1400" dirty="0">
                <a:latin typeface="Arial" pitchFamily="34" charset="0"/>
                <a:cs typeface="Arial" pitchFamily="34" charset="0"/>
              </a:rPr>
              <a:t>, W. Rider, and W. </a:t>
            </a:r>
            <a:r>
              <a:rPr lang="en-US" sz="1400" dirty="0" smtClean="0">
                <a:latin typeface="Arial" pitchFamily="34" charset="0"/>
                <a:cs typeface="Arial" pitchFamily="34" charset="0"/>
              </a:rPr>
              <a:t>Stein. Setting </a:t>
            </a:r>
            <a:r>
              <a:rPr lang="en-US" sz="1400" dirty="0">
                <a:latin typeface="Arial" pitchFamily="34" charset="0"/>
                <a:cs typeface="Arial" pitchFamily="34" charset="0"/>
              </a:rPr>
              <a:t>the default to reproducible: Reproducibility in computational and </a:t>
            </a:r>
            <a:r>
              <a:rPr lang="en-US" sz="1400" dirty="0" smtClean="0">
                <a:latin typeface="Arial" pitchFamily="34" charset="0"/>
                <a:cs typeface="Arial" pitchFamily="34" charset="0"/>
              </a:rPr>
              <a:t>experimental </a:t>
            </a:r>
            <a:r>
              <a:rPr lang="en-US" sz="1400" dirty="0">
                <a:latin typeface="Arial" pitchFamily="34" charset="0"/>
                <a:cs typeface="Arial" pitchFamily="34" charset="0"/>
              </a:rPr>
              <a:t>mathematics. </a:t>
            </a:r>
          </a:p>
        </p:txBody>
      </p:sp>
    </p:spTree>
    <p:extLst>
      <p:ext uri="{BB962C8B-B14F-4D97-AF65-F5344CB8AC3E}">
        <p14:creationId xmlns:p14="http://schemas.microsoft.com/office/powerpoint/2010/main" val="7221611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Reproducibility Landscape</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20</a:t>
            </a:fld>
            <a:endParaRPr lang="en-US"/>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3022682764"/>
              </p:ext>
            </p:extLst>
          </p:nvPr>
        </p:nvGraphicFramePr>
        <p:xfrm>
          <a:off x="228600" y="1295400"/>
          <a:ext cx="8686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1"/>
          <p:cNvSpPr/>
          <p:nvPr/>
        </p:nvSpPr>
        <p:spPr>
          <a:xfrm>
            <a:off x="5486400" y="1295400"/>
            <a:ext cx="1676400" cy="5257800"/>
          </a:xfrm>
          <a:prstGeom prst="roundRect">
            <a:avLst/>
          </a:prstGeom>
          <a:ln w="7620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534492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
            <a:ext cx="8686800" cy="987552"/>
          </a:xfrm>
        </p:spPr>
        <p:txBody>
          <a:bodyPr>
            <a:normAutofit/>
          </a:bodyPr>
          <a:lstStyle/>
          <a:p>
            <a:r>
              <a:rPr lang="en-US" sz="4000" dirty="0" smtClean="0"/>
              <a:t>Article Centered Reproducibility: SOLE</a:t>
            </a:r>
            <a:endParaRPr lang="en-US" sz="4000" dirty="0"/>
          </a:p>
        </p:txBody>
      </p:sp>
      <p:sp>
        <p:nvSpPr>
          <p:cNvPr id="3" name="Espace réservé du contenu 2"/>
          <p:cNvSpPr>
            <a:spLocks noGrp="1"/>
          </p:cNvSpPr>
          <p:nvPr>
            <p:ph idx="1"/>
          </p:nvPr>
        </p:nvSpPr>
        <p:spPr>
          <a:xfrm>
            <a:off x="457200" y="1295400"/>
            <a:ext cx="8229600" cy="5562600"/>
          </a:xfrm>
        </p:spPr>
        <p:txBody>
          <a:bodyPr>
            <a:normAutofit/>
          </a:bodyPr>
          <a:lstStyle/>
          <a:p>
            <a:r>
              <a:rPr lang="en-US" sz="2200" dirty="0"/>
              <a:t>Inputs to </a:t>
            </a:r>
            <a:r>
              <a:rPr lang="en-US" sz="2200" dirty="0" smtClean="0"/>
              <a:t>computational </a:t>
            </a:r>
            <a:r>
              <a:rPr lang="en-US" sz="2200" dirty="0"/>
              <a:t>science are not linked with its </a:t>
            </a:r>
            <a:r>
              <a:rPr lang="en-US" sz="2200" dirty="0" smtClean="0"/>
              <a:t>outputs.</a:t>
            </a:r>
          </a:p>
          <a:p>
            <a:pPr lvl="1"/>
            <a:r>
              <a:rPr lang="en-US" sz="2200" dirty="0" smtClean="0"/>
              <a:t>Inputs</a:t>
            </a:r>
            <a:r>
              <a:rPr lang="en-US" sz="2200" dirty="0"/>
              <a:t>: Large </a:t>
            </a:r>
            <a:r>
              <a:rPr lang="en-US" sz="2200" dirty="0" smtClean="0"/>
              <a:t>quantities of </a:t>
            </a:r>
            <a:r>
              <a:rPr lang="en-US" sz="2200" dirty="0"/>
              <a:t>data, complex data </a:t>
            </a:r>
            <a:r>
              <a:rPr lang="en-US" sz="2200" dirty="0" smtClean="0"/>
              <a:t>manipulation </a:t>
            </a:r>
            <a:r>
              <a:rPr lang="en-US" sz="2200" dirty="0"/>
              <a:t>and/or numerical </a:t>
            </a:r>
            <a:r>
              <a:rPr lang="en-US" sz="2200" dirty="0" smtClean="0"/>
              <a:t>simulation </a:t>
            </a:r>
            <a:r>
              <a:rPr lang="en-US" sz="2200" dirty="0"/>
              <a:t>use of large and </a:t>
            </a:r>
            <a:r>
              <a:rPr lang="en-US" sz="2200" dirty="0" smtClean="0"/>
              <a:t>often </a:t>
            </a:r>
            <a:r>
              <a:rPr lang="en-US" sz="2200" dirty="0"/>
              <a:t>distributed </a:t>
            </a:r>
            <a:r>
              <a:rPr lang="en-US" sz="2200" dirty="0" smtClean="0"/>
              <a:t>software stacks.</a:t>
            </a:r>
          </a:p>
          <a:p>
            <a:pPr lvl="1"/>
            <a:r>
              <a:rPr lang="en-US" sz="2200" dirty="0" smtClean="0"/>
              <a:t>Outputs</a:t>
            </a:r>
            <a:r>
              <a:rPr lang="en-US" sz="2200" dirty="0"/>
              <a:t>: Research papers (text-based, non-</a:t>
            </a:r>
            <a:r>
              <a:rPr lang="en-US" sz="2200" dirty="0" smtClean="0"/>
              <a:t>interactive</a:t>
            </a:r>
            <a:r>
              <a:rPr lang="en-US" sz="2200" dirty="0"/>
              <a:t>) </a:t>
            </a:r>
          </a:p>
          <a:p>
            <a:r>
              <a:rPr lang="en-US" sz="2200" dirty="0" smtClean="0"/>
              <a:t>Authors </a:t>
            </a:r>
            <a:r>
              <a:rPr lang="en-US" sz="2200" dirty="0"/>
              <a:t>and Readers</a:t>
            </a:r>
          </a:p>
          <a:p>
            <a:pPr lvl="1"/>
            <a:r>
              <a:rPr lang="en-US" sz="2200" dirty="0"/>
              <a:t>approach </a:t>
            </a:r>
            <a:r>
              <a:rPr lang="en-US" sz="2200" dirty="0" smtClean="0"/>
              <a:t>computational</a:t>
            </a:r>
            <a:endParaRPr lang="en-US" sz="2200" dirty="0"/>
          </a:p>
          <a:p>
            <a:pPr lvl="1"/>
            <a:r>
              <a:rPr lang="en-US" sz="2200" dirty="0"/>
              <a:t>science from opposite </a:t>
            </a:r>
            <a:r>
              <a:rPr lang="en-US" sz="2200" dirty="0" smtClean="0"/>
              <a:t>directions</a:t>
            </a:r>
          </a:p>
          <a:p>
            <a:pPr lvl="1"/>
            <a:endParaRPr lang="en-US" sz="2200" dirty="0"/>
          </a:p>
          <a:p>
            <a:pPr marL="457200" lvl="1" indent="0">
              <a:buNone/>
            </a:pPr>
            <a:endParaRPr lang="en-US" sz="2200" dirty="0" smtClean="0"/>
          </a:p>
          <a:p>
            <a:pPr marL="457200" lvl="1" indent="0">
              <a:buNone/>
            </a:pPr>
            <a:endParaRPr lang="en-US" sz="2200" dirty="0"/>
          </a:p>
          <a:p>
            <a:r>
              <a:rPr lang="en-US" sz="2200" dirty="0" smtClean="0"/>
              <a:t>The objective of SOLE is to link research papers with auxiliary resources that have been utilized, e.g., datasets, software programs, files, etc.</a:t>
            </a:r>
            <a:endParaRPr lang="en-US" sz="2200"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21</a:t>
            </a:fld>
            <a:endParaRPr lang="en-US"/>
          </a:p>
        </p:txBody>
      </p:sp>
      <p:pic>
        <p:nvPicPr>
          <p:cNvPr id="6" name="Image 5" descr="Screen Shot 2014-12-04 at 18.36.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679700"/>
            <a:ext cx="6311900" cy="2806700"/>
          </a:xfrm>
          <a:prstGeom prst="rect">
            <a:avLst/>
          </a:prstGeom>
        </p:spPr>
      </p:pic>
    </p:spTree>
    <p:extLst>
      <p:ext uri="{BB962C8B-B14F-4D97-AF65-F5344CB8AC3E}">
        <p14:creationId xmlns:p14="http://schemas.microsoft.com/office/powerpoint/2010/main" val="1069637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Reproducibility Landscape</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22</a:t>
            </a:fld>
            <a:endParaRPr lang="en-US"/>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165105377"/>
              </p:ext>
            </p:extLst>
          </p:nvPr>
        </p:nvGraphicFramePr>
        <p:xfrm>
          <a:off x="228600" y="1295400"/>
          <a:ext cx="8686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1"/>
          <p:cNvSpPr/>
          <p:nvPr/>
        </p:nvSpPr>
        <p:spPr>
          <a:xfrm>
            <a:off x="7239000" y="1295400"/>
            <a:ext cx="1676400" cy="5257800"/>
          </a:xfrm>
          <a:prstGeom prst="roundRect">
            <a:avLst/>
          </a:prstGeom>
          <a:ln w="76200">
            <a:solidFill>
              <a:srgbClr val="0000FF"/>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341980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76200"/>
            <a:ext cx="9144000" cy="987552"/>
          </a:xfrm>
        </p:spPr>
        <p:txBody>
          <a:bodyPr>
            <a:noAutofit/>
          </a:bodyPr>
          <a:lstStyle/>
          <a:p>
            <a:r>
              <a:rPr lang="en-US" sz="3600" dirty="0" smtClean="0"/>
              <a:t>Investigation Oriented Reproducibility: ISA</a:t>
            </a:r>
            <a:endParaRPr lang="en-US" sz="3600" dirty="0"/>
          </a:p>
        </p:txBody>
      </p:sp>
      <p:sp>
        <p:nvSpPr>
          <p:cNvPr id="3" name="Espace réservé du contenu 2"/>
          <p:cNvSpPr>
            <a:spLocks noGrp="1"/>
          </p:cNvSpPr>
          <p:nvPr>
            <p:ph idx="1"/>
          </p:nvPr>
        </p:nvSpPr>
        <p:spPr>
          <a:xfrm>
            <a:off x="5181600" y="1523999"/>
            <a:ext cx="3962400" cy="5181601"/>
          </a:xfrm>
        </p:spPr>
        <p:txBody>
          <a:bodyPr>
            <a:normAutofit fontScale="92500"/>
          </a:bodyPr>
          <a:lstStyle/>
          <a:p>
            <a:r>
              <a:rPr lang="en-US" dirty="0" smtClean="0"/>
              <a:t>Assists </a:t>
            </a:r>
            <a:r>
              <a:rPr lang="en-US" dirty="0"/>
              <a:t>users to submit the structured content via simple templates and an internal authoring tool</a:t>
            </a:r>
          </a:p>
          <a:p>
            <a:r>
              <a:rPr lang="en-US" dirty="0" smtClean="0"/>
              <a:t>Performs </a:t>
            </a:r>
            <a:r>
              <a:rPr lang="en-US" dirty="0"/>
              <a:t>value-added semantic annotation of the experimental metadata</a:t>
            </a:r>
          </a:p>
          <a:p>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23</a:t>
            </a:fld>
            <a:endParaRPr lang="en-US"/>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l="21825" t="13893" r="42378" b="24507"/>
          <a:stretch>
            <a:fillRect/>
          </a:stretch>
        </p:blipFill>
        <p:spPr bwMode="auto">
          <a:xfrm>
            <a:off x="229463" y="1542718"/>
            <a:ext cx="4799737" cy="51628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6673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lstStyle/>
          <a:p>
            <a:r>
              <a:rPr lang="en-US" dirty="0" smtClean="0"/>
              <a:t>Scientific Workflow Reproducibility</a:t>
            </a:r>
            <a:endParaRPr lang="en-US" dirty="0"/>
          </a:p>
        </p:txBody>
      </p:sp>
    </p:spTree>
    <p:extLst>
      <p:ext uri="{BB962C8B-B14F-4D97-AF65-F5344CB8AC3E}">
        <p14:creationId xmlns:p14="http://schemas.microsoft.com/office/powerpoint/2010/main" val="41479653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smtClean="0"/>
              <a:t>Elements of the solution</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25</a:t>
            </a:fld>
            <a:endParaRPr lang="en-US"/>
          </a:p>
        </p:txBody>
      </p:sp>
      <p:graphicFrame>
        <p:nvGraphicFramePr>
          <p:cNvPr id="7" name="Diagramme 6"/>
          <p:cNvGraphicFramePr/>
          <p:nvPr>
            <p:extLst>
              <p:ext uri="{D42A27DB-BD31-4B8C-83A1-F6EECF244321}">
                <p14:modId xmlns:p14="http://schemas.microsoft.com/office/powerpoint/2010/main" val="3932341965"/>
              </p:ext>
            </p:extLst>
          </p:nvPr>
        </p:nvGraphicFramePr>
        <p:xfrm>
          <a:off x="1524000" y="2032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94677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smtClean="0"/>
              <a:t>Workflow Decay</a:t>
            </a:r>
            <a:endParaRPr lang="en-US" dirty="0"/>
          </a:p>
        </p:txBody>
      </p:sp>
      <p:sp>
        <p:nvSpPr>
          <p:cNvPr id="3" name="Sous-titre 2"/>
          <p:cNvSpPr>
            <a:spLocks noGrp="1"/>
          </p:cNvSpPr>
          <p:nvPr>
            <p:ph type="subTitle" idx="1"/>
          </p:nvPr>
        </p:nvSpPr>
        <p:spPr/>
        <p:txBody>
          <a:bodyPr/>
          <a:lstStyle/>
          <a:p>
            <a:r>
              <a:rPr lang="en-US" dirty="0"/>
              <a:t>Scientific Workflow Reproducibility</a:t>
            </a:r>
          </a:p>
        </p:txBody>
      </p:sp>
    </p:spTree>
    <p:extLst>
      <p:ext uri="{BB962C8B-B14F-4D97-AF65-F5344CB8AC3E}">
        <p14:creationId xmlns:p14="http://schemas.microsoft.com/office/powerpoint/2010/main" val="332606501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36098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Content Placeholder 2"/>
          <p:cNvSpPr>
            <a:spLocks noGrp="1"/>
          </p:cNvSpPr>
          <p:nvPr>
            <p:ph idx="1"/>
          </p:nvPr>
        </p:nvSpPr>
        <p:spPr>
          <a:xfrm>
            <a:off x="3798277" y="1295400"/>
            <a:ext cx="5345723" cy="5334000"/>
          </a:xfrm>
        </p:spPr>
        <p:txBody>
          <a:bodyPr/>
          <a:lstStyle/>
          <a:p>
            <a:r>
              <a:rPr lang="en-US" sz="2200">
                <a:latin typeface="Arial" charset="0"/>
              </a:rPr>
              <a:t>Data driven analysis pipelines</a:t>
            </a:r>
          </a:p>
          <a:p>
            <a:endParaRPr lang="en-US" sz="2200">
              <a:latin typeface="Arial" charset="0"/>
            </a:endParaRPr>
          </a:p>
          <a:p>
            <a:r>
              <a:rPr lang="en-US" sz="2200">
                <a:latin typeface="Arial" charset="0"/>
              </a:rPr>
              <a:t>Systematic gathering of data and analysis tools into computational solutions for scientific problem-solving</a:t>
            </a:r>
          </a:p>
          <a:p>
            <a:endParaRPr lang="en-US" sz="2200">
              <a:latin typeface="Arial" charset="0"/>
            </a:endParaRPr>
          </a:p>
          <a:p>
            <a:r>
              <a:rPr lang="en-US" sz="2200">
                <a:latin typeface="Arial" charset="0"/>
              </a:rPr>
              <a:t>Tools for automating frequently performed data intensive activities</a:t>
            </a:r>
          </a:p>
          <a:p>
            <a:endParaRPr lang="en-US" sz="2200">
              <a:latin typeface="Arial" charset="0"/>
            </a:endParaRPr>
          </a:p>
          <a:p>
            <a:r>
              <a:rPr lang="en-US" sz="2200" b="1">
                <a:latin typeface="Arial" charset="0"/>
              </a:rPr>
              <a:t>Provenance </a:t>
            </a:r>
            <a:r>
              <a:rPr lang="en-US" sz="2200">
                <a:latin typeface="Arial" charset="0"/>
              </a:rPr>
              <a:t>for the resulting datasets </a:t>
            </a:r>
          </a:p>
          <a:p>
            <a:pPr lvl="1"/>
            <a:r>
              <a:rPr lang="en-US" sz="2200">
                <a:latin typeface="Arial" charset="0"/>
                <a:ea typeface="ヒラギノ角ゴ Pro W3" charset="0"/>
              </a:rPr>
              <a:t>The method followed</a:t>
            </a:r>
          </a:p>
          <a:p>
            <a:pPr lvl="1"/>
            <a:r>
              <a:rPr lang="en-US" sz="2200">
                <a:latin typeface="Arial" charset="0"/>
                <a:ea typeface="ヒラギノ角ゴ Pro W3" charset="0"/>
              </a:rPr>
              <a:t>The resources used</a:t>
            </a:r>
          </a:p>
          <a:p>
            <a:pPr lvl="1"/>
            <a:r>
              <a:rPr lang="en-US" sz="2200">
                <a:latin typeface="Arial" charset="0"/>
                <a:ea typeface="ヒラギノ角ゴ Pro W3" charset="0"/>
              </a:rPr>
              <a:t>The datasets used</a:t>
            </a:r>
          </a:p>
        </p:txBody>
      </p:sp>
      <p:sp>
        <p:nvSpPr>
          <p:cNvPr id="30723" name="Title 1"/>
          <p:cNvSpPr>
            <a:spLocks noGrp="1"/>
          </p:cNvSpPr>
          <p:nvPr>
            <p:ph type="title"/>
          </p:nvPr>
        </p:nvSpPr>
        <p:spPr>
          <a:xfrm>
            <a:off x="3868615" y="0"/>
            <a:ext cx="5275385" cy="1143000"/>
          </a:xfrm>
        </p:spPr>
        <p:txBody>
          <a:bodyPr>
            <a:normAutofit fontScale="90000"/>
          </a:bodyPr>
          <a:lstStyle/>
          <a:p>
            <a:pPr algn="l"/>
            <a:r>
              <a:rPr lang="en-US">
                <a:latin typeface="Arial" charset="0"/>
              </a:rPr>
              <a:t>Scientific Workflows</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27</a:t>
            </a:fld>
            <a:endParaRPr lang="en-US"/>
          </a:p>
        </p:txBody>
      </p:sp>
    </p:spTree>
    <p:extLst>
      <p:ext uri="{BB962C8B-B14F-4D97-AF65-F5344CB8AC3E}">
        <p14:creationId xmlns:p14="http://schemas.microsoft.com/office/powerpoint/2010/main" val="23908182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828800" y="6019800"/>
            <a:ext cx="8229600" cy="1143000"/>
          </a:xfrm>
        </p:spPr>
        <p:txBody>
          <a:bodyPr/>
          <a:lstStyle/>
          <a:p>
            <a:r>
              <a:rPr lang="en-US" dirty="0">
                <a:latin typeface="Arial" charset="0"/>
              </a:rPr>
              <a:t>Science with workflows</a:t>
            </a:r>
          </a:p>
        </p:txBody>
      </p:sp>
      <p:sp>
        <p:nvSpPr>
          <p:cNvPr id="32770" name="Rectangle 2"/>
          <p:cNvSpPr>
            <a:spLocks noChangeArrowheads="1"/>
          </p:cNvSpPr>
          <p:nvPr/>
        </p:nvSpPr>
        <p:spPr bwMode="auto">
          <a:xfrm>
            <a:off x="2603989" y="203200"/>
            <a:ext cx="2658208" cy="2952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1" name="Rectangle 3"/>
          <p:cNvSpPr>
            <a:spLocks noChangeArrowheads="1"/>
          </p:cNvSpPr>
          <p:nvPr/>
        </p:nvSpPr>
        <p:spPr bwMode="auto">
          <a:xfrm>
            <a:off x="243254" y="203200"/>
            <a:ext cx="2227385" cy="2952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2" name="Rectangle 4"/>
          <p:cNvSpPr>
            <a:spLocks noChangeArrowheads="1"/>
          </p:cNvSpPr>
          <p:nvPr/>
        </p:nvSpPr>
        <p:spPr bwMode="auto">
          <a:xfrm>
            <a:off x="5395546" y="203200"/>
            <a:ext cx="2658208" cy="2952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3" name="Rectangle 5"/>
          <p:cNvSpPr>
            <a:spLocks noChangeArrowheads="1"/>
          </p:cNvSpPr>
          <p:nvPr/>
        </p:nvSpPr>
        <p:spPr bwMode="auto">
          <a:xfrm>
            <a:off x="2668466" y="1447800"/>
            <a:ext cx="265967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dirty="0"/>
              <a:t>GWAS, Pharmacogenomics</a:t>
            </a:r>
          </a:p>
          <a:p>
            <a:r>
              <a:rPr lang="en-GB" sz="1600" dirty="0"/>
              <a:t>Association study of </a:t>
            </a:r>
            <a:r>
              <a:rPr lang="en-GB" sz="1600" dirty="0" err="1"/>
              <a:t>Nevirapine</a:t>
            </a:r>
            <a:r>
              <a:rPr lang="en-GB" sz="1600" dirty="0"/>
              <a:t>-induced skin rash in Thai Population</a:t>
            </a:r>
          </a:p>
        </p:txBody>
      </p:sp>
      <p:sp>
        <p:nvSpPr>
          <p:cNvPr id="32775" name="Rectangle 7"/>
          <p:cNvSpPr>
            <a:spLocks noChangeArrowheads="1"/>
          </p:cNvSpPr>
          <p:nvPr/>
        </p:nvSpPr>
        <p:spPr bwMode="auto">
          <a:xfrm>
            <a:off x="5528897" y="2070100"/>
            <a:ext cx="246038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ja-JP" sz="1600"/>
              <a:t>Trypanosomiasis (sleeping sickness parasite) </a:t>
            </a:r>
            <a:r>
              <a:rPr lang="en-GB" altLang="ja-JP" sz="1600">
                <a:ea typeface="MS PGothic" charset="0"/>
                <a:cs typeface="MS PGothic" charset="0"/>
              </a:rPr>
              <a:t>in </a:t>
            </a:r>
          </a:p>
          <a:p>
            <a:r>
              <a:rPr lang="en-GB" altLang="ja-JP" sz="1600">
                <a:ea typeface="MS PGothic" charset="0"/>
                <a:cs typeface="MS PGothic" charset="0"/>
              </a:rPr>
              <a:t>African Cattle</a:t>
            </a:r>
          </a:p>
        </p:txBody>
      </p:sp>
      <p:pic>
        <p:nvPicPr>
          <p:cNvPr id="3277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08" y="3443288"/>
            <a:ext cx="1729154"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Rectangle 9"/>
          <p:cNvSpPr>
            <a:spLocks noChangeArrowheads="1"/>
          </p:cNvSpPr>
          <p:nvPr/>
        </p:nvSpPr>
        <p:spPr bwMode="auto">
          <a:xfrm>
            <a:off x="211016" y="3298825"/>
            <a:ext cx="2060331" cy="302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78" name="Rectangle 10"/>
          <p:cNvSpPr>
            <a:spLocks noChangeArrowheads="1"/>
          </p:cNvSpPr>
          <p:nvPr/>
        </p:nvSpPr>
        <p:spPr bwMode="auto">
          <a:xfrm>
            <a:off x="410308" y="5467351"/>
            <a:ext cx="1581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30000"/>
              </a:spcBef>
            </a:pPr>
            <a:r>
              <a:rPr lang="en-GB" sz="1600"/>
              <a:t>Astronomy &amp; HelioPhysics</a:t>
            </a:r>
          </a:p>
        </p:txBody>
      </p:sp>
      <p:pic>
        <p:nvPicPr>
          <p:cNvPr id="327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582" y="3443289"/>
            <a:ext cx="116351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Rectangle 12"/>
          <p:cNvSpPr>
            <a:spLocks noChangeArrowheads="1"/>
          </p:cNvSpPr>
          <p:nvPr/>
        </p:nvSpPr>
        <p:spPr bwMode="auto">
          <a:xfrm>
            <a:off x="2470639" y="5532438"/>
            <a:ext cx="1861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30000"/>
              </a:spcBef>
            </a:pPr>
            <a:r>
              <a:rPr lang="en-GB" sz="1600"/>
              <a:t>Library Doc</a:t>
            </a:r>
          </a:p>
          <a:p>
            <a:pPr>
              <a:spcBef>
                <a:spcPct val="30000"/>
              </a:spcBef>
            </a:pPr>
            <a:r>
              <a:rPr lang="en-GB" sz="1600"/>
              <a:t>Preservation</a:t>
            </a:r>
          </a:p>
        </p:txBody>
      </p:sp>
      <p:sp>
        <p:nvSpPr>
          <p:cNvPr id="32781" name="Rectangle 13"/>
          <p:cNvSpPr>
            <a:spLocks noChangeArrowheads="1"/>
          </p:cNvSpPr>
          <p:nvPr/>
        </p:nvSpPr>
        <p:spPr bwMode="auto">
          <a:xfrm>
            <a:off x="2337289" y="3298825"/>
            <a:ext cx="1729154" cy="302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82" name="Rectangle 14"/>
          <p:cNvSpPr>
            <a:spLocks noChangeArrowheads="1"/>
          </p:cNvSpPr>
          <p:nvPr/>
        </p:nvSpPr>
        <p:spPr bwMode="auto">
          <a:xfrm>
            <a:off x="4132385" y="3300414"/>
            <a:ext cx="1661746" cy="302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783" name="Rectangle 15"/>
          <p:cNvSpPr>
            <a:spLocks noChangeArrowheads="1"/>
          </p:cNvSpPr>
          <p:nvPr/>
        </p:nvSpPr>
        <p:spPr bwMode="auto">
          <a:xfrm>
            <a:off x="4132385" y="5426075"/>
            <a:ext cx="1661746"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30000"/>
              </a:spcBef>
            </a:pPr>
            <a:r>
              <a:rPr lang="en-GB" sz="1600"/>
              <a:t>Systems Biology  of Micro-Organisms</a:t>
            </a:r>
          </a:p>
        </p:txBody>
      </p:sp>
      <p:pic>
        <p:nvPicPr>
          <p:cNvPr id="32784" name="Picture 16"/>
          <p:cNvPicPr>
            <a:picLocks noChangeAspect="1" noChangeArrowheads="1"/>
          </p:cNvPicPr>
          <p:nvPr/>
        </p:nvPicPr>
        <p:blipFill>
          <a:blip r:embed="rId4">
            <a:extLst>
              <a:ext uri="{28A0092B-C50C-407E-A947-70E740481C1C}">
                <a14:useLocalDpi xmlns:a14="http://schemas.microsoft.com/office/drawing/2010/main" val="0"/>
              </a:ext>
            </a:extLst>
          </a:blip>
          <a:srcRect b="35762"/>
          <a:stretch>
            <a:fillRect/>
          </a:stretch>
        </p:blipFill>
        <p:spPr bwMode="auto">
          <a:xfrm>
            <a:off x="276959" y="685800"/>
            <a:ext cx="2171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Rectangle 17"/>
          <p:cNvSpPr>
            <a:spLocks noChangeArrowheads="1"/>
          </p:cNvSpPr>
          <p:nvPr/>
        </p:nvSpPr>
        <p:spPr bwMode="auto">
          <a:xfrm>
            <a:off x="276959" y="2184401"/>
            <a:ext cx="219368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30000"/>
              </a:spcBef>
            </a:pPr>
            <a:r>
              <a:rPr lang="en-GB" sz="1600"/>
              <a:t>Observing Systems Simulation Experiments</a:t>
            </a:r>
          </a:p>
          <a:p>
            <a:pPr>
              <a:spcBef>
                <a:spcPct val="30000"/>
              </a:spcBef>
            </a:pPr>
            <a:r>
              <a:rPr lang="en-GB" sz="1600"/>
              <a:t>JPL, NASA</a:t>
            </a:r>
          </a:p>
        </p:txBody>
      </p:sp>
      <p:pic>
        <p:nvPicPr>
          <p:cNvPr id="3278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8327" y="3516313"/>
            <a:ext cx="1528396"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3423" y="3476626"/>
            <a:ext cx="1946031"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Rectangle 20"/>
          <p:cNvSpPr>
            <a:spLocks noChangeArrowheads="1"/>
          </p:cNvSpPr>
          <p:nvPr/>
        </p:nvSpPr>
        <p:spPr bwMode="auto">
          <a:xfrm>
            <a:off x="6059366" y="5459413"/>
            <a:ext cx="1661746"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30000"/>
              </a:spcBef>
            </a:pPr>
            <a:r>
              <a:rPr lang="en-GB" sz="1600"/>
              <a:t>BioDiversity Invasive Species Modelling</a:t>
            </a:r>
          </a:p>
        </p:txBody>
      </p:sp>
      <p:sp>
        <p:nvSpPr>
          <p:cNvPr id="32789" name="Rectangle 21"/>
          <p:cNvSpPr>
            <a:spLocks noChangeArrowheads="1"/>
          </p:cNvSpPr>
          <p:nvPr/>
        </p:nvSpPr>
        <p:spPr bwMode="auto">
          <a:xfrm>
            <a:off x="5927481" y="3298825"/>
            <a:ext cx="2126273" cy="302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2790" name="Picture 19" descr="002"/>
          <p:cNvPicPr>
            <a:picLocks noChangeAspect="1" noChangeArrowheads="1"/>
          </p:cNvPicPr>
          <p:nvPr/>
        </p:nvPicPr>
        <p:blipFill>
          <a:blip r:embed="rId7">
            <a:extLst>
              <a:ext uri="{28A0092B-C50C-407E-A947-70E740481C1C}">
                <a14:useLocalDpi xmlns:a14="http://schemas.microsoft.com/office/drawing/2010/main" val="0"/>
              </a:ext>
            </a:extLst>
          </a:blip>
          <a:srcRect b="9610"/>
          <a:stretch>
            <a:fillRect/>
          </a:stretch>
        </p:blipFill>
        <p:spPr bwMode="auto">
          <a:xfrm>
            <a:off x="5528897" y="533400"/>
            <a:ext cx="229479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1" name="Text Box 4"/>
          <p:cNvSpPr txBox="1">
            <a:spLocks noChangeArrowheads="1"/>
          </p:cNvSpPr>
          <p:nvPr/>
        </p:nvSpPr>
        <p:spPr bwMode="auto">
          <a:xfrm>
            <a:off x="0" y="6538914"/>
            <a:ext cx="3215054"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ヒラギノ角ゴ Pro W3" charset="0"/>
                <a:cs typeface="ヒラギノ角ゴ Pro W3"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ヒラギノ角ゴ Pro W3" charset="0"/>
                <a:cs typeface="ヒラギノ角ゴ Pro W3"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ヒラギノ角ゴ Pro W3" charset="0"/>
                <a:cs typeface="ヒラギノ角ゴ Pro W3"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ヒラギノ角ゴ Pro W3" charset="0"/>
                <a:cs typeface="ヒラギノ角ゴ Pro W3"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ヒラギノ角ゴ Pro W3" charset="0"/>
                <a:cs typeface="ヒラギノ角ゴ Pro W3" charset="0"/>
              </a:defRPr>
            </a:lvl9pPr>
          </a:lstStyle>
          <a:p>
            <a:pPr eaLnBrk="1" hangingPunct="1"/>
            <a:r>
              <a:rPr lang="en-US" sz="1200">
                <a:solidFill>
                  <a:srgbClr val="000000"/>
                </a:solidFill>
              </a:rPr>
              <a:t>[Credit Carole A. Goble]</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28</a:t>
            </a:fld>
            <a:endParaRPr lang="en-US"/>
          </a:p>
        </p:txBody>
      </p:sp>
    </p:spTree>
    <p:extLst>
      <p:ext uri="{BB962C8B-B14F-4D97-AF65-F5344CB8AC3E}">
        <p14:creationId xmlns:p14="http://schemas.microsoft.com/office/powerpoint/2010/main" val="33078866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noAutofit/>
          </a:bodyPr>
          <a:lstStyle/>
          <a:p>
            <a:pPr eaLnBrk="1" hangingPunct="1"/>
            <a:r>
              <a:rPr lang="en-GB" sz="2800" dirty="0">
                <a:latin typeface="Goudy Old Style" charset="0"/>
                <a:ea typeface="ＭＳ Ｐゴシック" charset="0"/>
                <a:cs typeface="ＭＳ Ｐゴシック" charset="0"/>
              </a:rPr>
              <a:t>Workflows: A Means for Preserving Scientific Methods</a:t>
            </a:r>
          </a:p>
        </p:txBody>
      </p:sp>
      <p:sp>
        <p:nvSpPr>
          <p:cNvPr id="37890" name="Content Placeholder 2"/>
          <p:cNvSpPr>
            <a:spLocks noGrp="1"/>
          </p:cNvSpPr>
          <p:nvPr>
            <p:ph idx="1"/>
          </p:nvPr>
        </p:nvSpPr>
        <p:spPr>
          <a:xfrm>
            <a:off x="858838" y="1263650"/>
            <a:ext cx="7961312" cy="2089150"/>
          </a:xfrm>
        </p:spPr>
        <p:txBody>
          <a:bodyPr>
            <a:normAutofit fontScale="70000" lnSpcReduction="20000"/>
          </a:bodyPr>
          <a:lstStyle/>
          <a:p>
            <a:pPr>
              <a:lnSpc>
                <a:spcPct val="150000"/>
              </a:lnSpc>
            </a:pPr>
            <a:r>
              <a:rPr lang="en-US" dirty="0" smtClean="0">
                <a:latin typeface="Goudy Old Style" charset="0"/>
                <a:ea typeface="ＭＳ Ｐゴシック" charset="0"/>
                <a:cs typeface="Goudy Old Style" charset="0"/>
              </a:rPr>
              <a:t>Scientific workflows are primarily used to specify and enact in </a:t>
            </a:r>
            <a:r>
              <a:rPr lang="en-US" dirty="0" err="1" smtClean="0">
                <a:latin typeface="Goudy Old Style" charset="0"/>
                <a:ea typeface="ＭＳ Ｐゴシック" charset="0"/>
                <a:cs typeface="Goudy Old Style" charset="0"/>
              </a:rPr>
              <a:t>silico</a:t>
            </a:r>
            <a:r>
              <a:rPr lang="en-US" dirty="0" smtClean="0">
                <a:latin typeface="Goudy Old Style" charset="0"/>
                <a:ea typeface="ＭＳ Ｐゴシック" charset="0"/>
                <a:cs typeface="Goudy Old Style" charset="0"/>
              </a:rPr>
              <a:t> experiments</a:t>
            </a:r>
          </a:p>
          <a:p>
            <a:pPr>
              <a:lnSpc>
                <a:spcPct val="150000"/>
              </a:lnSpc>
            </a:pPr>
            <a:r>
              <a:rPr lang="en-US" b="1" dirty="0" smtClean="0">
                <a:latin typeface="Goudy Old Style" charset="0"/>
                <a:ea typeface="ＭＳ Ｐゴシック" charset="0"/>
                <a:cs typeface="Goudy Old Style" charset="0"/>
              </a:rPr>
              <a:t>However,</a:t>
            </a:r>
            <a:r>
              <a:rPr lang="en-US" dirty="0" smtClean="0">
                <a:latin typeface="Goudy Old Style" charset="0"/>
                <a:ea typeface="ＭＳ Ｐゴシック" charset="0"/>
                <a:cs typeface="Goudy Old Style" charset="0"/>
              </a:rPr>
              <a:t> they can also be used as a a </a:t>
            </a:r>
            <a:r>
              <a:rPr lang="en-US" dirty="0">
                <a:latin typeface="Goudy Old Style" charset="0"/>
                <a:ea typeface="ＭＳ Ｐゴシック" charset="0"/>
                <a:cs typeface="Goudy Old Style" charset="0"/>
              </a:rPr>
              <a:t>means </a:t>
            </a:r>
            <a:r>
              <a:rPr lang="en-US" dirty="0" smtClean="0">
                <a:latin typeface="Goudy Old Style" charset="0"/>
                <a:ea typeface="ＭＳ Ｐゴシック" charset="0"/>
                <a:cs typeface="Goudy Old Style" charset="0"/>
              </a:rPr>
              <a:t>to </a:t>
            </a:r>
            <a:r>
              <a:rPr lang="en-US" dirty="0">
                <a:latin typeface="Goudy Old Style" charset="0"/>
                <a:ea typeface="ＭＳ Ｐゴシック" charset="0"/>
                <a:cs typeface="Goudy Old Style" charset="0"/>
              </a:rPr>
              <a:t>document the experiment that the scientist ran, and even </a:t>
            </a:r>
            <a:r>
              <a:rPr lang="en-US" dirty="0" smtClean="0">
                <a:latin typeface="Goudy Old Style" charset="0"/>
                <a:ea typeface="ＭＳ Ｐゴシック" charset="0"/>
                <a:cs typeface="Goudy Old Style" charset="0"/>
              </a:rPr>
              <a:t>repurpose </a:t>
            </a:r>
            <a:r>
              <a:rPr lang="en-US" dirty="0">
                <a:latin typeface="Goudy Old Style" charset="0"/>
                <a:ea typeface="ＭＳ Ｐゴシック" charset="0"/>
                <a:cs typeface="Goudy Old Style" charset="0"/>
              </a:rPr>
              <a:t>it! </a:t>
            </a:r>
          </a:p>
        </p:txBody>
      </p:sp>
      <p:sp>
        <p:nvSpPr>
          <p:cNvPr id="3789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smtClean="0">
                <a:latin typeface="Rockwell" charset="0"/>
              </a:rPr>
              <a:t>Khalid Belhajjame @ PoliWeb Workshop, 2014</a:t>
            </a:r>
            <a:endParaRPr lang="en-GB" sz="1100">
              <a:latin typeface="Rockwell" charset="0"/>
            </a:endParaRPr>
          </a:p>
        </p:txBody>
      </p:sp>
      <p:grpSp>
        <p:nvGrpSpPr>
          <p:cNvPr id="2" name="Group 1"/>
          <p:cNvGrpSpPr>
            <a:grpSpLocks/>
          </p:cNvGrpSpPr>
          <p:nvPr/>
        </p:nvGrpSpPr>
        <p:grpSpPr bwMode="auto">
          <a:xfrm>
            <a:off x="827088" y="3111500"/>
            <a:ext cx="8281987" cy="2838450"/>
            <a:chOff x="827584" y="3110830"/>
            <a:chExt cx="8280920" cy="2838450"/>
          </a:xfrm>
        </p:grpSpPr>
        <p:sp>
          <p:nvSpPr>
            <p:cNvPr id="6" name="Rounded Rectangle 5"/>
            <p:cNvSpPr/>
            <p:nvPr/>
          </p:nvSpPr>
          <p:spPr>
            <a:xfrm>
              <a:off x="6492641" y="3731543"/>
              <a:ext cx="1142853" cy="533400"/>
            </a:xfrm>
            <a:prstGeom prst="roundRect">
              <a:avLst/>
            </a:prstGeom>
            <a:solidFill>
              <a:srgbClr val="FF6600"/>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dirty="0">
                  <a:solidFill>
                    <a:schemeClr val="tx1"/>
                  </a:solidFill>
                  <a:latin typeface="Goudy Old Style" charset="0"/>
                  <a:ea typeface="ＭＳ Ｐゴシック" charset="0"/>
                  <a:cs typeface="ＭＳ Ｐゴシック" charset="0"/>
                </a:rPr>
                <a:t>K</a:t>
              </a:r>
              <a:r>
                <a:rPr lang="en-GB" sz="1200" b="1" dirty="0">
                  <a:solidFill>
                    <a:schemeClr val="tx1"/>
                  </a:solidFill>
                  <a:latin typeface="Goudy Old Style" charset="0"/>
                  <a:ea typeface="ＭＳ Ｐゴシック" charset="0"/>
                  <a:cs typeface="ＭＳ Ｐゴシック" charset="0"/>
                </a:rPr>
                <a:t>egg pathway query</a:t>
              </a:r>
            </a:p>
          </p:txBody>
        </p:sp>
        <p:sp>
          <p:nvSpPr>
            <p:cNvPr id="7" name="Rounded Rectangle 6"/>
            <p:cNvSpPr/>
            <p:nvPr/>
          </p:nvSpPr>
          <p:spPr>
            <a:xfrm>
              <a:off x="7941842" y="3731543"/>
              <a:ext cx="1142853" cy="533400"/>
            </a:xfrm>
            <a:prstGeom prst="roundRect">
              <a:avLst/>
            </a:prstGeom>
            <a:solidFill>
              <a:srgbClr val="FF6600"/>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dirty="0">
                  <a:solidFill>
                    <a:schemeClr val="tx1"/>
                  </a:solidFill>
                  <a:latin typeface="Goudy Old Style" charset="0"/>
                  <a:ea typeface="ＭＳ Ｐゴシック" charset="0"/>
                  <a:cs typeface="ＭＳ Ｐゴシック" charset="0"/>
                </a:rPr>
                <a:t>K</a:t>
              </a:r>
              <a:r>
                <a:rPr lang="en-GB" sz="1200" b="1" dirty="0">
                  <a:solidFill>
                    <a:schemeClr val="tx1"/>
                  </a:solidFill>
                  <a:latin typeface="Goudy Old Style" charset="0"/>
                  <a:ea typeface="ＭＳ Ｐゴシック" charset="0"/>
                  <a:cs typeface="ＭＳ Ｐゴシック" charset="0"/>
                </a:rPr>
                <a:t>egg pathway query</a:t>
              </a:r>
            </a:p>
          </p:txBody>
        </p:sp>
        <p:cxnSp>
          <p:nvCxnSpPr>
            <p:cNvPr id="8" name="Straight Arrow Connector 7"/>
            <p:cNvCxnSpPr>
              <a:stCxn id="6" idx="0"/>
              <a:endCxn id="37901" idx="2"/>
            </p:cNvCxnSpPr>
            <p:nvPr/>
          </p:nvCxnSpPr>
          <p:spPr>
            <a:xfrm flipV="1">
              <a:off x="7064067" y="3401343"/>
              <a:ext cx="11112" cy="330200"/>
            </a:xfrm>
            <a:prstGeom prst="straightConnector1">
              <a:avLst/>
            </a:prstGeom>
            <a:ln>
              <a:tailEnd type="oval" w="lg" len="lg"/>
            </a:ln>
          </p:spPr>
          <p:style>
            <a:lnRef idx="2">
              <a:schemeClr val="accent1"/>
            </a:lnRef>
            <a:fillRef idx="0">
              <a:schemeClr val="accent1"/>
            </a:fillRef>
            <a:effectRef idx="1">
              <a:schemeClr val="accent1"/>
            </a:effectRef>
            <a:fontRef idx="minor">
              <a:schemeClr val="tx1"/>
            </a:fontRef>
          </p:style>
        </p:cxnSp>
        <p:sp>
          <p:nvSpPr>
            <p:cNvPr id="37901" name="TextBox 10"/>
            <p:cNvSpPr txBox="1">
              <a:spLocks noChangeArrowheads="1"/>
            </p:cNvSpPr>
            <p:nvPr/>
          </p:nvSpPr>
          <p:spPr bwMode="auto">
            <a:xfrm>
              <a:off x="6485711" y="3125118"/>
              <a:ext cx="11797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a:latin typeface="Calibri" charset="0"/>
                </a:rPr>
                <a:t>chromosome17</a:t>
              </a:r>
            </a:p>
          </p:txBody>
        </p:sp>
        <p:cxnSp>
          <p:nvCxnSpPr>
            <p:cNvPr id="10" name="Straight Arrow Connector 9"/>
            <p:cNvCxnSpPr>
              <a:stCxn id="7" idx="0"/>
              <a:endCxn id="37903" idx="2"/>
            </p:cNvCxnSpPr>
            <p:nvPr/>
          </p:nvCxnSpPr>
          <p:spPr>
            <a:xfrm flipV="1">
              <a:off x="8513269" y="3387055"/>
              <a:ext cx="4761" cy="344488"/>
            </a:xfrm>
            <a:prstGeom prst="straightConnector1">
              <a:avLst/>
            </a:prstGeom>
            <a:ln>
              <a:tailEnd type="oval" w="lg" len="lg"/>
            </a:ln>
          </p:spPr>
          <p:style>
            <a:lnRef idx="2">
              <a:schemeClr val="accent1"/>
            </a:lnRef>
            <a:fillRef idx="0">
              <a:schemeClr val="accent1"/>
            </a:fillRef>
            <a:effectRef idx="1">
              <a:schemeClr val="accent1"/>
            </a:effectRef>
            <a:fontRef idx="minor">
              <a:schemeClr val="tx1"/>
            </a:fontRef>
          </p:style>
        </p:cxnSp>
        <p:sp>
          <p:nvSpPr>
            <p:cNvPr id="37903" name="TextBox 12"/>
            <p:cNvSpPr txBox="1">
              <a:spLocks noChangeArrowheads="1"/>
            </p:cNvSpPr>
            <p:nvPr/>
          </p:nvSpPr>
          <p:spPr bwMode="auto">
            <a:xfrm>
              <a:off x="7928749" y="3110830"/>
              <a:ext cx="11797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a:latin typeface="Calibri" charset="0"/>
                </a:rPr>
                <a:t>chromosome37</a:t>
              </a:r>
            </a:p>
          </p:txBody>
        </p:sp>
        <p:sp>
          <p:nvSpPr>
            <p:cNvPr id="12" name="Rounded Rectangle 11"/>
            <p:cNvSpPr/>
            <p:nvPr/>
          </p:nvSpPr>
          <p:spPr>
            <a:xfrm>
              <a:off x="7035496" y="4834855"/>
              <a:ext cx="1371423" cy="533400"/>
            </a:xfrm>
            <a:prstGeom prst="roundRect">
              <a:avLst/>
            </a:prstGeom>
            <a:solidFill>
              <a:srgbClr val="FF6600"/>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b="1">
                  <a:solidFill>
                    <a:schemeClr val="tx1"/>
                  </a:solidFill>
                  <a:latin typeface="Goudy Old Style" charset="0"/>
                  <a:ea typeface="ＭＳ Ｐゴシック" charset="0"/>
                  <a:cs typeface="ＭＳ Ｐゴシック" charset="0"/>
                </a:rPr>
                <a:t>Detect </a:t>
              </a:r>
              <a:r>
                <a:rPr lang="en-GB" sz="1200" b="1">
                  <a:solidFill>
                    <a:schemeClr val="tx1"/>
                  </a:solidFill>
                  <a:latin typeface="Goudy Old Style" charset="0"/>
                  <a:ea typeface="ＭＳ Ｐゴシック" charset="0"/>
                  <a:cs typeface="ＭＳ Ｐゴシック" charset="0"/>
                </a:rPr>
                <a:t>common pathways</a:t>
              </a:r>
            </a:p>
          </p:txBody>
        </p:sp>
        <p:cxnSp>
          <p:nvCxnSpPr>
            <p:cNvPr id="13" name="Elbow Connector 12"/>
            <p:cNvCxnSpPr/>
            <p:nvPr/>
          </p:nvCxnSpPr>
          <p:spPr>
            <a:xfrm rot="16200000" flipH="1">
              <a:off x="6963239" y="4329264"/>
              <a:ext cx="569912" cy="441268"/>
            </a:xfrm>
            <a:prstGeom prst="bentConnector3">
              <a:avLst>
                <a:gd name="adj1" fmla="val 50000"/>
              </a:avLst>
            </a:prstGeom>
            <a:ln>
              <a:tailEnd type="oval" w="lg" len="lg"/>
            </a:ln>
          </p:spPr>
          <p:style>
            <a:lnRef idx="2">
              <a:schemeClr val="accent1"/>
            </a:lnRef>
            <a:fillRef idx="0">
              <a:schemeClr val="accent1"/>
            </a:fillRef>
            <a:effectRef idx="1">
              <a:schemeClr val="accent1"/>
            </a:effectRef>
            <a:fontRef idx="minor">
              <a:schemeClr val="tx1"/>
            </a:fontRef>
          </p:style>
        </p:cxnSp>
        <p:cxnSp>
          <p:nvCxnSpPr>
            <p:cNvPr id="14" name="Elbow Connector 13"/>
            <p:cNvCxnSpPr/>
            <p:nvPr/>
          </p:nvCxnSpPr>
          <p:spPr>
            <a:xfrm rot="5400000">
              <a:off x="7924345" y="4284027"/>
              <a:ext cx="568325" cy="533331"/>
            </a:xfrm>
            <a:prstGeom prst="bentConnector3">
              <a:avLst>
                <a:gd name="adj1" fmla="val 50000"/>
              </a:avLst>
            </a:prstGeom>
            <a:ln>
              <a:tailEnd type="oval"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2" idx="2"/>
            </p:cNvCxnSpPr>
            <p:nvPr/>
          </p:nvCxnSpPr>
          <p:spPr>
            <a:xfrm rot="16200000" flipH="1">
              <a:off x="7575157" y="5514306"/>
              <a:ext cx="304800" cy="12698"/>
            </a:xfrm>
            <a:prstGeom prst="straightConnector1">
              <a:avLst/>
            </a:prstGeom>
            <a:ln>
              <a:tailEnd type="oval" w="lg" len="lg"/>
            </a:ln>
          </p:spPr>
          <p:style>
            <a:lnRef idx="2">
              <a:schemeClr val="accent1"/>
            </a:lnRef>
            <a:fillRef idx="0">
              <a:schemeClr val="accent1"/>
            </a:fillRef>
            <a:effectRef idx="1">
              <a:schemeClr val="accent1"/>
            </a:effectRef>
            <a:fontRef idx="minor">
              <a:schemeClr val="tx1"/>
            </a:fontRef>
          </p:style>
        </p:cxnSp>
        <p:sp>
          <p:nvSpPr>
            <p:cNvPr id="37908" name="TextBox 21"/>
            <p:cNvSpPr txBox="1">
              <a:spLocks noChangeArrowheads="1"/>
            </p:cNvSpPr>
            <p:nvPr/>
          </p:nvSpPr>
          <p:spPr bwMode="auto">
            <a:xfrm>
              <a:off x="7136586" y="5673055"/>
              <a:ext cx="1422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b="1">
                  <a:latin typeface="Calibri" charset="0"/>
                </a:rPr>
                <a:t>Common pathways</a:t>
              </a:r>
            </a:p>
          </p:txBody>
        </p:sp>
        <p:sp>
          <p:nvSpPr>
            <p:cNvPr id="37909" name="Content Placeholder 2"/>
            <p:cNvSpPr txBox="1">
              <a:spLocks/>
            </p:cNvSpPr>
            <p:nvPr/>
          </p:nvSpPr>
          <p:spPr bwMode="auto">
            <a:xfrm>
              <a:off x="827584" y="3212976"/>
              <a:ext cx="5978450" cy="259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463550" indent="-463550" eaLnBrk="0" hangingPunct="0">
                <a:defRPr sz="2400">
                  <a:solidFill>
                    <a:schemeClr val="tx1"/>
                  </a:solidFill>
                  <a:latin typeface="Arial" charset="0"/>
                  <a:ea typeface="ＭＳ Ｐゴシック" charset="0"/>
                  <a:cs typeface="ＭＳ Ｐゴシック" charset="0"/>
                </a:defRPr>
              </a:lvl1pPr>
              <a:lvl2pPr marL="914400" indent="-4572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spcBef>
                  <a:spcPts val="2000"/>
                </a:spcBef>
                <a:buSzPct val="90000"/>
                <a:buFontTx/>
                <a:buBlip>
                  <a:blip r:embed="rId3"/>
                </a:buBlip>
              </a:pPr>
              <a:r>
                <a:rPr lang="en-GB" b="1">
                  <a:solidFill>
                    <a:srgbClr val="000090"/>
                  </a:solidFill>
                  <a:latin typeface="Goudy Old Style" charset="0"/>
                </a:rPr>
                <a:t>Scientific workflows</a:t>
              </a:r>
            </a:p>
            <a:p>
              <a:pPr lvl="1">
                <a:lnSpc>
                  <a:spcPct val="150000"/>
                </a:lnSpc>
                <a:spcBef>
                  <a:spcPts val="600"/>
                </a:spcBef>
                <a:buSzPct val="90000"/>
                <a:buFontTx/>
                <a:buBlip>
                  <a:blip r:embed="rId4"/>
                </a:buBlip>
              </a:pPr>
              <a:r>
                <a:rPr lang="en-GB" sz="2200">
                  <a:latin typeface="Goudy Old Style" charset="0"/>
                </a:rPr>
                <a:t>Increasingly adopted in modern sciences.</a:t>
              </a:r>
            </a:p>
            <a:p>
              <a:pPr lvl="1">
                <a:lnSpc>
                  <a:spcPct val="150000"/>
                </a:lnSpc>
                <a:spcBef>
                  <a:spcPts val="600"/>
                </a:spcBef>
                <a:buSzPct val="90000"/>
                <a:buFontTx/>
                <a:buBlip>
                  <a:blip r:embed="rId4"/>
                </a:buBlip>
              </a:pPr>
              <a:r>
                <a:rPr lang="en-GB" sz="2200">
                  <a:latin typeface="Goudy Old Style" charset="0"/>
                </a:rPr>
                <a:t>Transparent </a:t>
              </a:r>
              <a:r>
                <a:rPr lang="en-US" sz="2200">
                  <a:latin typeface="Goudy Old Style" charset="0"/>
                </a:rPr>
                <a:t>documentation of experimental methods </a:t>
              </a:r>
            </a:p>
            <a:p>
              <a:pPr lvl="1">
                <a:lnSpc>
                  <a:spcPct val="150000"/>
                </a:lnSpc>
                <a:spcBef>
                  <a:spcPts val="600"/>
                </a:spcBef>
                <a:buSzPct val="90000"/>
                <a:buFontTx/>
                <a:buBlip>
                  <a:blip r:embed="rId4"/>
                </a:buBlip>
              </a:pPr>
              <a:r>
                <a:rPr lang="en-US" sz="2200">
                  <a:latin typeface="Goudy Old Style" charset="0"/>
                </a:rPr>
                <a:t>Repeatable and configurable</a:t>
              </a:r>
            </a:p>
          </p:txBody>
        </p:sp>
      </p:grpSp>
      <p:grpSp>
        <p:nvGrpSpPr>
          <p:cNvPr id="5" name="Group 4"/>
          <p:cNvGrpSpPr>
            <a:grpSpLocks/>
          </p:cNvGrpSpPr>
          <p:nvPr/>
        </p:nvGrpSpPr>
        <p:grpSpPr bwMode="auto">
          <a:xfrm>
            <a:off x="4343400" y="3281362"/>
            <a:ext cx="1828800" cy="1138238"/>
            <a:chOff x="5363349" y="3588001"/>
            <a:chExt cx="3149600" cy="1748505"/>
          </a:xfrm>
        </p:grpSpPr>
        <p:pic>
          <p:nvPicPr>
            <p:cNvPr id="3789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63349" y="3588001"/>
              <a:ext cx="314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8449" y="4333206"/>
              <a:ext cx="2413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5257800"/>
            <a:ext cx="1711274"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19B12225-5612-419B-A8D5-4B8EEE4C217E}" type="slidenum">
              <a:rPr lang="en-US" smtClean="0"/>
              <a:pPr/>
              <a:t>29</a:t>
            </a:fld>
            <a:endParaRPr lang="en-US"/>
          </a:p>
        </p:txBody>
      </p:sp>
    </p:spTree>
    <p:extLst>
      <p:ext uri="{BB962C8B-B14F-4D97-AF65-F5344CB8AC3E}">
        <p14:creationId xmlns:p14="http://schemas.microsoft.com/office/powerpoint/2010/main" val="3531422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3</a:t>
            </a:fld>
            <a:endParaRPr lang="en-US"/>
          </a:p>
        </p:txBody>
      </p:sp>
      <p:pic>
        <p:nvPicPr>
          <p:cNvPr id="6" name="Image 5" descr="Screen Shot 2014-11-30 at 13.17.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6551629"/>
          </a:xfrm>
          <a:prstGeom prst="rect">
            <a:avLst/>
          </a:prstGeom>
        </p:spPr>
      </p:pic>
      <p:sp>
        <p:nvSpPr>
          <p:cNvPr id="7" name="Carré corné 6"/>
          <p:cNvSpPr/>
          <p:nvPr/>
        </p:nvSpPr>
        <p:spPr>
          <a:xfrm>
            <a:off x="3124200" y="4114800"/>
            <a:ext cx="5257800" cy="2286000"/>
          </a:xfrm>
          <a:prstGeom prst="foldedCorner">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Calibri" charset="0"/>
                <a:ea typeface="ＭＳ Ｐゴシック" charset="0"/>
                <a:cs typeface="ＭＳ Ｐゴシック" charset="0"/>
              </a:rPr>
              <a:t>basic studies on cancer are unreliable, with grim consequences for producing new medicines in the future</a:t>
            </a:r>
            <a:endParaRPr lang="en-US" sz="3200" dirty="0"/>
          </a:p>
        </p:txBody>
      </p:sp>
    </p:spTree>
    <p:extLst>
      <p:ext uri="{BB962C8B-B14F-4D97-AF65-F5344CB8AC3E}">
        <p14:creationId xmlns:p14="http://schemas.microsoft.com/office/powerpoint/2010/main" val="1097645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GB">
                <a:latin typeface="Goudy Old Style" charset="0"/>
                <a:ea typeface="ＭＳ Ｐゴシック" charset="0"/>
                <a:cs typeface="ＭＳ Ｐゴシック" charset="0"/>
              </a:rPr>
              <a:t>Workflow Decay</a:t>
            </a:r>
          </a:p>
        </p:txBody>
      </p:sp>
      <p:sp>
        <p:nvSpPr>
          <p:cNvPr id="39938" name="Content Placeholder 2"/>
          <p:cNvSpPr>
            <a:spLocks noGrp="1"/>
          </p:cNvSpPr>
          <p:nvPr>
            <p:ph idx="1"/>
          </p:nvPr>
        </p:nvSpPr>
        <p:spPr>
          <a:xfrm>
            <a:off x="914400" y="1735138"/>
            <a:ext cx="7313613" cy="4513262"/>
          </a:xfrm>
        </p:spPr>
        <p:txBody>
          <a:bodyPr>
            <a:normAutofit/>
          </a:bodyPr>
          <a:lstStyle/>
          <a:p>
            <a:r>
              <a:rPr lang="en-US" sz="2800" dirty="0">
                <a:latin typeface="Goudy Old Style" charset="0"/>
                <a:ea typeface="ＭＳ Ｐゴシック" charset="0"/>
                <a:cs typeface="ＭＳ Ｐゴシック" charset="0"/>
              </a:rPr>
              <a:t>A decayed or reduced ability to be executed or produce the same </a:t>
            </a:r>
            <a:r>
              <a:rPr lang="en-US" sz="2800" dirty="0" smtClean="0">
                <a:latin typeface="Goudy Old Style" charset="0"/>
                <a:ea typeface="ＭＳ Ｐゴシック" charset="0"/>
                <a:cs typeface="ＭＳ Ｐゴシック" charset="0"/>
              </a:rPr>
              <a:t>results</a:t>
            </a:r>
          </a:p>
          <a:p>
            <a:pPr marL="118872" indent="0">
              <a:buNone/>
            </a:pPr>
            <a:endParaRPr lang="en-US" sz="2800" dirty="0" smtClean="0">
              <a:latin typeface="Goudy Old Style" charset="0"/>
              <a:ea typeface="ＭＳ Ｐゴシック" charset="0"/>
              <a:cs typeface="ＭＳ Ｐゴシック" charset="0"/>
            </a:endParaRPr>
          </a:p>
          <a:p>
            <a:r>
              <a:rPr lang="en-US" sz="2800" dirty="0" smtClean="0">
                <a:latin typeface="Goudy Old Style" charset="0"/>
                <a:ea typeface="ＭＳ Ｐゴシック" charset="0"/>
                <a:cs typeface="ＭＳ Ｐゴシック" charset="0"/>
              </a:rPr>
              <a:t>To better understand workflow decay, we conducted an empirical analysis to identify the causes of workflow decay.</a:t>
            </a:r>
          </a:p>
          <a:p>
            <a:endParaRPr lang="en-US" sz="2800" dirty="0">
              <a:latin typeface="Goudy Old Style" charset="0"/>
              <a:ea typeface="ＭＳ Ｐゴシック" charset="0"/>
              <a:cs typeface="ＭＳ Ｐゴシック" charset="0"/>
            </a:endParaRPr>
          </a:p>
          <a:p>
            <a:r>
              <a:rPr lang="en-US" sz="2800" dirty="0">
                <a:latin typeface="Goudy Old Style" charset="0"/>
                <a:ea typeface="ＭＳ Ｐゴシック" charset="0"/>
                <a:cs typeface="ＭＳ Ｐゴシック" charset="0"/>
              </a:rPr>
              <a:t>To do so, we analyzed a sample of real workflows to determine if they suffer from decay and the reasons that caused their decay</a:t>
            </a:r>
            <a:endParaRPr lang="en-GB" sz="2800" dirty="0">
              <a:latin typeface="Goudy Old Style" charset="0"/>
              <a:ea typeface="ＭＳ Ｐゴシック" charset="0"/>
              <a:cs typeface="ＭＳ Ｐゴシック" charset="0"/>
            </a:endParaRPr>
          </a:p>
          <a:p>
            <a:endParaRPr lang="en-GB" sz="2800" dirty="0">
              <a:latin typeface="Goudy Old Style" charset="0"/>
              <a:ea typeface="ＭＳ Ｐゴシック" charset="0"/>
              <a:cs typeface="ＭＳ Ｐゴシック" charset="0"/>
            </a:endParaRP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30</a:t>
            </a:fld>
            <a:endParaRPr lang="en-US"/>
          </a:p>
        </p:txBody>
      </p:sp>
    </p:spTree>
    <p:extLst>
      <p:ext uri="{BB962C8B-B14F-4D97-AF65-F5344CB8AC3E}">
        <p14:creationId xmlns:p14="http://schemas.microsoft.com/office/powerpoint/2010/main" val="27830173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GB">
                <a:latin typeface="Goudy Old Style" charset="0"/>
                <a:ea typeface="ＭＳ Ｐゴシック" charset="0"/>
                <a:cs typeface="ＭＳ Ｐゴシック" charset="0"/>
              </a:rPr>
              <a:t>Experimental Setup</a:t>
            </a:r>
          </a:p>
        </p:txBody>
      </p:sp>
      <p:sp>
        <p:nvSpPr>
          <p:cNvPr id="45058" name="Content Placeholder 2"/>
          <p:cNvSpPr>
            <a:spLocks noGrp="1"/>
          </p:cNvSpPr>
          <p:nvPr>
            <p:ph sz="half" idx="1"/>
          </p:nvPr>
        </p:nvSpPr>
        <p:spPr>
          <a:xfrm>
            <a:off x="914400" y="1735138"/>
            <a:ext cx="3565525" cy="4056062"/>
          </a:xfrm>
        </p:spPr>
        <p:txBody>
          <a:bodyPr/>
          <a:lstStyle/>
          <a:p>
            <a:r>
              <a:rPr lang="en-GB">
                <a:latin typeface="Goudy Old Style" charset="0"/>
                <a:ea typeface="ＭＳ Ｐゴシック" charset="0"/>
                <a:cs typeface="ＭＳ Ｐゴシック" charset="0"/>
              </a:rPr>
              <a:t>Taverna workflows from myExperiment.org</a:t>
            </a:r>
          </a:p>
          <a:p>
            <a:pPr lvl="1"/>
            <a:r>
              <a:rPr lang="en-GB">
                <a:latin typeface="Goudy Old Style" charset="0"/>
                <a:ea typeface="ＭＳ Ｐゴシック" charset="0"/>
              </a:rPr>
              <a:t>Taverna 1</a:t>
            </a:r>
          </a:p>
          <a:p>
            <a:pPr lvl="1"/>
            <a:r>
              <a:rPr lang="en-GB">
                <a:latin typeface="Goudy Old Style" charset="0"/>
                <a:ea typeface="ＭＳ Ｐゴシック" charset="0"/>
              </a:rPr>
              <a:t>Taverna 2</a:t>
            </a:r>
          </a:p>
          <a:p>
            <a:r>
              <a:rPr lang="en-GB">
                <a:latin typeface="Goudy Old Style" charset="0"/>
                <a:ea typeface="ＭＳ Ｐゴシック" charset="0"/>
                <a:cs typeface="ＭＳ Ｐゴシック" charset="0"/>
              </a:rPr>
              <a:t>Selection process</a:t>
            </a:r>
          </a:p>
          <a:p>
            <a:pPr lvl="1"/>
            <a:r>
              <a:rPr lang="en-GB">
                <a:latin typeface="Goudy Old Style" charset="0"/>
                <a:ea typeface="ＭＳ Ｐゴシック" charset="0"/>
              </a:rPr>
              <a:t>By the creation year</a:t>
            </a:r>
          </a:p>
          <a:p>
            <a:pPr lvl="1"/>
            <a:r>
              <a:rPr lang="en-GB">
                <a:latin typeface="Goudy Old Style" charset="0"/>
                <a:ea typeface="ＭＳ Ｐゴシック" charset="0"/>
              </a:rPr>
              <a:t>By the creator</a:t>
            </a:r>
          </a:p>
          <a:p>
            <a:pPr lvl="1"/>
            <a:r>
              <a:rPr lang="en-GB">
                <a:latin typeface="Goudy Old Style" charset="0"/>
                <a:ea typeface="ＭＳ Ｐゴシック" charset="0"/>
              </a:rPr>
              <a:t>By the domain </a:t>
            </a:r>
          </a:p>
        </p:txBody>
      </p:sp>
      <p:sp>
        <p:nvSpPr>
          <p:cNvPr id="45059" name="Content Placeholder 15"/>
          <p:cNvSpPr>
            <a:spLocks noGrp="1"/>
          </p:cNvSpPr>
          <p:nvPr>
            <p:ph sz="half" idx="2"/>
          </p:nvPr>
        </p:nvSpPr>
        <p:spPr>
          <a:xfrm>
            <a:off x="4648200" y="1735138"/>
            <a:ext cx="3565525" cy="4056062"/>
          </a:xfrm>
        </p:spPr>
        <p:txBody>
          <a:bodyPr/>
          <a:lstStyle/>
          <a:p>
            <a:r>
              <a:rPr lang="en-GB">
                <a:latin typeface="Goudy Old Style" charset="0"/>
                <a:ea typeface="ＭＳ Ｐゴシック" charset="0"/>
                <a:cs typeface="ＭＳ Ｐゴシック" charset="0"/>
              </a:rPr>
              <a:t>Software environment</a:t>
            </a:r>
          </a:p>
          <a:p>
            <a:pPr lvl="1"/>
            <a:r>
              <a:rPr lang="en-GB">
                <a:latin typeface="Goudy Old Style" charset="0"/>
                <a:ea typeface="ＭＳ Ｐゴシック" charset="0"/>
              </a:rPr>
              <a:t>Taverna 2.3</a:t>
            </a:r>
          </a:p>
          <a:p>
            <a:r>
              <a:rPr lang="en-GB">
                <a:latin typeface="Goudy Old Style" charset="0"/>
                <a:ea typeface="ＭＳ Ｐゴシック" charset="0"/>
                <a:cs typeface="ＭＳ Ｐゴシック" charset="0"/>
              </a:rPr>
              <a:t>Experiment metadata</a:t>
            </a:r>
          </a:p>
          <a:p>
            <a:pPr lvl="1"/>
            <a:r>
              <a:rPr lang="en-GB">
                <a:latin typeface="Goudy Old Style" charset="0"/>
                <a:ea typeface="ＭＳ Ｐゴシック" charset="0"/>
              </a:rPr>
              <a:t>June-July 2012</a:t>
            </a:r>
          </a:p>
          <a:p>
            <a:pPr lvl="1"/>
            <a:r>
              <a:rPr lang="en-GB">
                <a:latin typeface="Goudy Old Style" charset="0"/>
                <a:ea typeface="ＭＳ Ｐゴシック" charset="0"/>
              </a:rPr>
              <a:t>4 researchers</a:t>
            </a:r>
          </a:p>
          <a:p>
            <a:endParaRPr lang="en-GB">
              <a:latin typeface="Goudy Old Style" charset="0"/>
              <a:ea typeface="ＭＳ Ｐゴシック" charset="0"/>
              <a:cs typeface="ＭＳ Ｐゴシック" charset="0"/>
            </a:endParaRPr>
          </a:p>
        </p:txBody>
      </p:sp>
      <p:sp>
        <p:nvSpPr>
          <p:cNvPr id="4506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smtClean="0">
                <a:latin typeface="Rockwell" charset="0"/>
              </a:rPr>
              <a:t>Khalid Belhajjame @ PoliWeb Workshop, 2014</a:t>
            </a:r>
            <a:endParaRPr lang="en-GB" sz="1100">
              <a:latin typeface="Rockwell" charset="0"/>
            </a:endParaRPr>
          </a:p>
        </p:txBody>
      </p:sp>
      <p:pic>
        <p:nvPicPr>
          <p:cNvPr id="450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5257800"/>
            <a:ext cx="12319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3" name="Group 12"/>
          <p:cNvGrpSpPr>
            <a:grpSpLocks/>
          </p:cNvGrpSpPr>
          <p:nvPr/>
        </p:nvGrpSpPr>
        <p:grpSpPr bwMode="auto">
          <a:xfrm>
            <a:off x="5486400" y="5410200"/>
            <a:ext cx="1095375" cy="952500"/>
            <a:chOff x="3515" y="3067"/>
            <a:chExt cx="907" cy="817"/>
          </a:xfrm>
        </p:grpSpPr>
        <p:pic>
          <p:nvPicPr>
            <p:cNvPr id="45065" name="Picture 18" descr="taverna-wheel-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 y="3067"/>
              <a:ext cx="688"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WordArt 19"/>
            <p:cNvSpPr>
              <a:spLocks noChangeArrowheads="1" noChangeShapeType="1" noTextEdit="1"/>
            </p:cNvSpPr>
            <p:nvPr/>
          </p:nvSpPr>
          <p:spPr bwMode="auto">
            <a:xfrm>
              <a:off x="3515" y="3657"/>
              <a:ext cx="907" cy="22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9900"/>
                  </a:solidFill>
                  <a:latin typeface="Calibri"/>
                  <a:ea typeface="Calibri"/>
                  <a:cs typeface="Calibri"/>
                </a:rPr>
                <a:t>Taverna</a:t>
              </a:r>
            </a:p>
          </p:txBody>
        </p:sp>
      </p:grpSp>
      <p:pic>
        <p:nvPicPr>
          <p:cNvPr id="45064"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9225" y="5029200"/>
            <a:ext cx="26447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19B12225-5612-419B-A8D5-4B8EEE4C217E}" type="slidenum">
              <a:rPr lang="en-US" smtClean="0"/>
              <a:pPr/>
              <a:t>31</a:t>
            </a:fld>
            <a:endParaRPr lang="en-US"/>
          </a:p>
        </p:txBody>
      </p:sp>
    </p:spTree>
    <p:extLst>
      <p:ext uri="{BB962C8B-B14F-4D97-AF65-F5344CB8AC3E}">
        <p14:creationId xmlns:p14="http://schemas.microsoft.com/office/powerpoint/2010/main" val="22390507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r>
              <a:rPr lang="en-GB">
                <a:latin typeface="Goudy Old Style" charset="0"/>
                <a:ea typeface="ＭＳ Ｐゴシック" charset="0"/>
                <a:cs typeface="ＭＳ Ｐゴシック" charset="0"/>
              </a:rPr>
              <a:t>Analyzed Workflows</a:t>
            </a:r>
          </a:p>
        </p:txBody>
      </p:sp>
      <p:graphicFrame>
        <p:nvGraphicFramePr>
          <p:cNvPr id="6" name="Content Placeholder 5"/>
          <p:cNvGraphicFramePr>
            <a:graphicFrameLocks noGrp="1"/>
          </p:cNvGraphicFramePr>
          <p:nvPr>
            <p:ph idx="1"/>
          </p:nvPr>
        </p:nvGraphicFramePr>
        <p:xfrm>
          <a:off x="914400" y="1735138"/>
          <a:ext cx="7313613" cy="1485900"/>
        </p:xfrm>
        <a:graphic>
          <a:graphicData uri="http://schemas.openxmlformats.org/drawingml/2006/table">
            <a:tbl>
              <a:tblPr/>
              <a:tblGrid>
                <a:gridCol w="1219200"/>
                <a:gridCol w="1219200"/>
                <a:gridCol w="1217613"/>
                <a:gridCol w="1219200"/>
                <a:gridCol w="1219200"/>
                <a:gridCol w="1219200"/>
              </a:tblGrid>
              <a:tr h="371475">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Goudy Old Style" charset="0"/>
                          <a:ea typeface="ＭＳ Ｐゴシック" charset="0"/>
                          <a:cs typeface="ＭＳ Ｐゴシック" charset="0"/>
                        </a:rPr>
                        <a:t>Number of Taverna 1 workflows from 2007 to 2011</a:t>
                      </a:r>
                      <a:endParaRPr kumimoji="0" lang="en-GB" sz="1800" b="1" i="0" u="none" strike="noStrike" cap="none" normalizeH="0" baseline="0">
                        <a:ln>
                          <a:noFill/>
                        </a:ln>
                        <a:solidFill>
                          <a:srgbClr val="FFFFFF"/>
                        </a:solidFill>
                        <a:effectLst/>
                        <a:latin typeface="Goudy Old Style"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2007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2008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2011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Tested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Goudy Old Style" charset="0"/>
                          <a:ea typeface="ＭＳ Ｐゴシック" charset="0"/>
                          <a:cs typeface="ＭＳ Ｐゴシック" charset="0"/>
                        </a:rPr>
                        <a:t>12</a:t>
                      </a:r>
                      <a:endParaRPr kumimoji="0" lang="en-GB" sz="1800" b="0" i="0" u="none" strike="noStrike" cap="none" normalizeH="0" baseline="0" dirty="0">
                        <a:ln>
                          <a:noFill/>
                        </a:ln>
                        <a:solidFill>
                          <a:srgbClr val="000000"/>
                        </a:solidFill>
                        <a:effectLst/>
                        <a:latin typeface="Goudy Old Style"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4</a:t>
                      </a:r>
                      <a:r>
                        <a:rPr kumimoji="0" lang="en-GB" sz="1800" b="0" i="0" u="none" strike="noStrike" cap="none" normalizeH="0" baseline="30000">
                          <a:ln>
                            <a:noFill/>
                          </a:ln>
                          <a:solidFill>
                            <a:srgbClr val="000000"/>
                          </a:solidFill>
                          <a:effectLst/>
                          <a:latin typeface="Goudy Old Style" charset="0"/>
                          <a:ea typeface="ＭＳ Ｐゴシック" charset="0"/>
                          <a:cs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341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101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00"/>
                          </a:solidFill>
                          <a:effectLst/>
                          <a:latin typeface="Goudy Old Style" charset="0"/>
                          <a:ea typeface="ＭＳ Ｐゴシック" charset="0"/>
                          <a:cs typeface="ＭＳ Ｐゴシック"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r>
            </a:tbl>
          </a:graphicData>
        </a:graphic>
      </p:graphicFrame>
      <p:sp>
        <p:nvSpPr>
          <p:cNvPr id="4611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smtClean="0">
                <a:latin typeface="Rockwell" charset="0"/>
              </a:rPr>
              <a:t>Khalid Belhajjame @ PoliWeb Workshop, 2014</a:t>
            </a:r>
            <a:endParaRPr lang="en-GB" sz="1100">
              <a:latin typeface="Rockwell" charset="0"/>
            </a:endParaRPr>
          </a:p>
        </p:txBody>
      </p:sp>
      <p:graphicFrame>
        <p:nvGraphicFramePr>
          <p:cNvPr id="7" name="Content Placeholder 5"/>
          <p:cNvGraphicFramePr>
            <a:graphicFrameLocks noGrp="1"/>
          </p:cNvGraphicFramePr>
          <p:nvPr/>
        </p:nvGraphicFramePr>
        <p:xfrm>
          <a:off x="1684338" y="3779838"/>
          <a:ext cx="6094412" cy="1485900"/>
        </p:xfrm>
        <a:graphic>
          <a:graphicData uri="http://schemas.openxmlformats.org/drawingml/2006/table">
            <a:tbl>
              <a:tblPr/>
              <a:tblGrid>
                <a:gridCol w="1219200"/>
                <a:gridCol w="1219200"/>
                <a:gridCol w="1219200"/>
                <a:gridCol w="1219200"/>
                <a:gridCol w="1217612"/>
              </a:tblGrid>
              <a:tr h="371475">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Goudy Old Style" charset="0"/>
                          <a:ea typeface="ＭＳ Ｐゴシック" charset="0"/>
                          <a:cs typeface="ＭＳ Ｐゴシック" charset="0"/>
                        </a:rPr>
                        <a:t>Number of Taverna 2 workflows from 2009 to 2012</a:t>
                      </a:r>
                      <a:endParaRPr kumimoji="0" lang="en-GB" sz="1800" b="1" i="0" u="none" strike="noStrike" cap="none" normalizeH="0" baseline="0">
                        <a:ln>
                          <a:noFill/>
                        </a:ln>
                        <a:solidFill>
                          <a:srgbClr val="FFFFFF"/>
                        </a:solidFill>
                        <a:effectLst/>
                        <a:latin typeface="Goudy Old Style"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2011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2012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Tested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7E7"/>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97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308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289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Goudy Old Style" charset="0"/>
                          <a:ea typeface="ＭＳ Ｐゴシック" charset="0"/>
                          <a:cs typeface="ＭＳ Ｐゴシック" charset="0"/>
                        </a:rPr>
                        <a:t>184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CCCC"/>
                    </a:solidFill>
                  </a:tcPr>
                </a:tc>
              </a:tr>
            </a:tbl>
          </a:graphicData>
        </a:graphic>
      </p:graphicFrame>
      <p:sp>
        <p:nvSpPr>
          <p:cNvPr id="2" name="Espace réservé du numéro de diapositive 1"/>
          <p:cNvSpPr>
            <a:spLocks noGrp="1"/>
          </p:cNvSpPr>
          <p:nvPr>
            <p:ph type="sldNum" sz="quarter" idx="12"/>
          </p:nvPr>
        </p:nvSpPr>
        <p:spPr/>
        <p:txBody>
          <a:bodyPr/>
          <a:lstStyle/>
          <a:p>
            <a:fld id="{19B12225-5612-419B-A8D5-4B8EEE4C217E}" type="slidenum">
              <a:rPr lang="en-US" smtClean="0"/>
              <a:pPr/>
              <a:t>32</a:t>
            </a:fld>
            <a:endParaRPr lang="en-US"/>
          </a:p>
        </p:txBody>
      </p:sp>
    </p:spTree>
    <p:extLst>
      <p:ext uri="{BB962C8B-B14F-4D97-AF65-F5344CB8AC3E}">
        <p14:creationId xmlns:p14="http://schemas.microsoft.com/office/powerpoint/2010/main" val="42168847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GB">
                <a:latin typeface="Goudy Old Style" charset="0"/>
                <a:ea typeface="ＭＳ Ｐゴシック" charset="0"/>
                <a:cs typeface="ＭＳ Ｐゴシック" charset="0"/>
              </a:rPr>
              <a:t>Profile of Analyzed Workflows</a:t>
            </a:r>
          </a:p>
        </p:txBody>
      </p:sp>
      <p:pic>
        <p:nvPicPr>
          <p:cNvPr id="47106" name="Content Placeholder 7" descr="domain-features.png"/>
          <p:cNvPicPr>
            <a:picLocks noGrp="1" noChangeAspect="1"/>
          </p:cNvPicPr>
          <p:nvPr>
            <p:ph idx="1"/>
          </p:nvPr>
        </p:nvPicPr>
        <p:blipFill>
          <a:blip r:embed="rId2">
            <a:extLst>
              <a:ext uri="{28A0092B-C50C-407E-A947-70E740481C1C}">
                <a14:useLocalDpi xmlns:a14="http://schemas.microsoft.com/office/drawing/2010/main" val="0"/>
              </a:ext>
            </a:extLst>
          </a:blip>
          <a:srcRect l="-3122" r="-3122"/>
          <a:stretch>
            <a:fillRect/>
          </a:stretch>
        </p:blipFill>
        <p:spPr/>
      </p:pic>
      <p:sp>
        <p:nvSpPr>
          <p:cNvPr id="4710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smtClean="0">
                <a:latin typeface="Rockwell" charset="0"/>
              </a:rPr>
              <a:t>Khalid Belhajjame @ PoliWeb Workshop, 2014</a:t>
            </a:r>
            <a:endParaRPr lang="en-GB" sz="1100">
              <a:latin typeface="Rockwell" charset="0"/>
            </a:endParaRPr>
          </a:p>
        </p:txBody>
      </p:sp>
      <p:sp>
        <p:nvSpPr>
          <p:cNvPr id="2" name="Espace réservé du numéro de diapositive 1"/>
          <p:cNvSpPr>
            <a:spLocks noGrp="1"/>
          </p:cNvSpPr>
          <p:nvPr>
            <p:ph type="sldNum" sz="quarter" idx="12"/>
          </p:nvPr>
        </p:nvSpPr>
        <p:spPr/>
        <p:txBody>
          <a:bodyPr/>
          <a:lstStyle/>
          <a:p>
            <a:fld id="{19B12225-5612-419B-A8D5-4B8EEE4C217E}" type="slidenum">
              <a:rPr lang="en-US" smtClean="0"/>
              <a:pPr/>
              <a:t>33</a:t>
            </a:fld>
            <a:endParaRPr lang="en-US"/>
          </a:p>
        </p:txBody>
      </p:sp>
    </p:spTree>
    <p:extLst>
      <p:ext uri="{BB962C8B-B14F-4D97-AF65-F5344CB8AC3E}">
        <p14:creationId xmlns:p14="http://schemas.microsoft.com/office/powerpoint/2010/main" val="37067738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r>
              <a:rPr lang="en-GB">
                <a:latin typeface="Goudy Old Style" charset="0"/>
                <a:ea typeface="ＭＳ Ｐゴシック" charset="0"/>
                <a:cs typeface="ＭＳ Ｐゴシック" charset="0"/>
              </a:rPr>
              <a:t>The Proportion of Decay</a:t>
            </a:r>
          </a:p>
        </p:txBody>
      </p:sp>
      <p:pic>
        <p:nvPicPr>
          <p:cNvPr id="48130" name="Content Placeholder 5" descr="taverna1-workflows-rate.png"/>
          <p:cNvPicPr>
            <a:picLocks noGrp="1" noChangeAspect="1"/>
          </p:cNvPicPr>
          <p:nvPr>
            <p:ph sz="half" idx="1"/>
          </p:nvPr>
        </p:nvPicPr>
        <p:blipFill>
          <a:blip r:embed="rId2">
            <a:extLst>
              <a:ext uri="{28A0092B-C50C-407E-A947-70E740481C1C}">
                <a14:useLocalDpi xmlns:a14="http://schemas.microsoft.com/office/drawing/2010/main" val="0"/>
              </a:ext>
            </a:extLst>
          </a:blip>
          <a:srcRect t="-44464" b="-44464"/>
          <a:stretch>
            <a:fillRect/>
          </a:stretch>
        </p:blipFill>
        <p:spPr>
          <a:xfrm>
            <a:off x="638175" y="620713"/>
            <a:ext cx="3565525" cy="4056062"/>
          </a:xfrm>
        </p:spPr>
      </p:pic>
      <p:sp>
        <p:nvSpPr>
          <p:cNvPr id="48131" name="Content Placeholder 7"/>
          <p:cNvSpPr>
            <a:spLocks noGrp="1"/>
          </p:cNvSpPr>
          <p:nvPr>
            <p:ph sz="half" idx="2"/>
          </p:nvPr>
        </p:nvSpPr>
        <p:spPr>
          <a:xfrm>
            <a:off x="4648200" y="1735138"/>
            <a:ext cx="3565525" cy="4056062"/>
          </a:xfrm>
        </p:spPr>
        <p:txBody>
          <a:bodyPr/>
          <a:lstStyle/>
          <a:p>
            <a:pPr eaLnBrk="1" hangingPunct="1"/>
            <a:r>
              <a:rPr lang="en-US" b="1">
                <a:latin typeface="Goudy Old Style" charset="0"/>
                <a:ea typeface="ＭＳ Ｐゴシック" charset="0"/>
                <a:cs typeface="ＭＳ Ｐゴシック" charset="0"/>
              </a:rPr>
              <a:t>75%</a:t>
            </a:r>
            <a:r>
              <a:rPr lang="en-US">
                <a:latin typeface="Goudy Old Style" charset="0"/>
                <a:ea typeface="ＭＳ Ｐゴシック" charset="0"/>
                <a:cs typeface="ＭＳ Ｐゴシック" charset="0"/>
              </a:rPr>
              <a:t> of the 92 tested workflows failed to be either executed or produce the same result (if testable)</a:t>
            </a:r>
          </a:p>
          <a:p>
            <a:pPr eaLnBrk="1" hangingPunct="1"/>
            <a:r>
              <a:rPr lang="en-US">
                <a:latin typeface="Goudy Old Style" charset="0"/>
                <a:ea typeface="ＭＳ Ｐゴシック" charset="0"/>
                <a:cs typeface="ＭＳ Ｐゴシック" charset="0"/>
              </a:rPr>
              <a:t>Those from early years (2007-2009) had </a:t>
            </a:r>
            <a:r>
              <a:rPr lang="en-US" b="1">
                <a:latin typeface="Goudy Old Style" charset="0"/>
                <a:ea typeface="ＭＳ Ｐゴシック" charset="0"/>
                <a:cs typeface="ＭＳ Ｐゴシック" charset="0"/>
              </a:rPr>
              <a:t>91%</a:t>
            </a:r>
            <a:r>
              <a:rPr lang="en-US">
                <a:latin typeface="Goudy Old Style" charset="0"/>
                <a:ea typeface="ＭＳ Ｐゴシック" charset="0"/>
                <a:cs typeface="ＭＳ Ｐゴシック" charset="0"/>
              </a:rPr>
              <a:t> failure rate</a:t>
            </a:r>
            <a:endParaRPr lang="en-GB">
              <a:latin typeface="Goudy Old Style" charset="0"/>
              <a:ea typeface="ＭＳ Ｐゴシック" charset="0"/>
              <a:cs typeface="ＭＳ Ｐゴシック" charset="0"/>
            </a:endParaRPr>
          </a:p>
        </p:txBody>
      </p:sp>
      <p:sp>
        <p:nvSpPr>
          <p:cNvPr id="4813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smtClean="0">
                <a:latin typeface="Rockwell" charset="0"/>
              </a:rPr>
              <a:t>Khalid Belhajjame @ PoliWeb Workshop, 2014</a:t>
            </a:r>
            <a:endParaRPr lang="en-GB" sz="1100">
              <a:latin typeface="Rockwell" charset="0"/>
            </a:endParaRPr>
          </a:p>
        </p:txBody>
      </p:sp>
      <p:pic>
        <p:nvPicPr>
          <p:cNvPr id="48134" name="Picture 6" descr="taverna2-workflows-r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21150"/>
            <a:ext cx="35655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Box 1"/>
          <p:cNvSpPr txBox="1">
            <a:spLocks noChangeArrowheads="1"/>
          </p:cNvSpPr>
          <p:nvPr/>
        </p:nvSpPr>
        <p:spPr bwMode="auto">
          <a:xfrm>
            <a:off x="684213" y="1187450"/>
            <a:ext cx="1366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Taverna 1</a:t>
            </a:r>
          </a:p>
        </p:txBody>
      </p:sp>
      <p:sp>
        <p:nvSpPr>
          <p:cNvPr id="48136" name="TextBox 8"/>
          <p:cNvSpPr txBox="1">
            <a:spLocks noChangeArrowheads="1"/>
          </p:cNvSpPr>
          <p:nvPr/>
        </p:nvSpPr>
        <p:spPr bwMode="auto">
          <a:xfrm>
            <a:off x="638175" y="3789363"/>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Taverna 2</a:t>
            </a:r>
          </a:p>
        </p:txBody>
      </p:sp>
      <p:sp>
        <p:nvSpPr>
          <p:cNvPr id="2" name="Espace réservé du numéro de diapositive 1"/>
          <p:cNvSpPr>
            <a:spLocks noGrp="1"/>
          </p:cNvSpPr>
          <p:nvPr>
            <p:ph type="sldNum" sz="quarter" idx="12"/>
          </p:nvPr>
        </p:nvSpPr>
        <p:spPr/>
        <p:txBody>
          <a:bodyPr/>
          <a:lstStyle/>
          <a:p>
            <a:fld id="{19B12225-5612-419B-A8D5-4B8EEE4C217E}" type="slidenum">
              <a:rPr lang="en-US" smtClean="0"/>
              <a:pPr/>
              <a:t>34</a:t>
            </a:fld>
            <a:endParaRPr lang="en-US"/>
          </a:p>
        </p:txBody>
      </p:sp>
    </p:spTree>
    <p:extLst>
      <p:ext uri="{BB962C8B-B14F-4D97-AF65-F5344CB8AC3E}">
        <p14:creationId xmlns:p14="http://schemas.microsoft.com/office/powerpoint/2010/main" val="14241568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GB">
                <a:latin typeface="Goudy Old Style" charset="0"/>
                <a:ea typeface="ＭＳ Ｐゴシック" charset="0"/>
                <a:cs typeface="ＭＳ Ｐゴシック" charset="0"/>
              </a:rPr>
              <a:t>The Cause of Decay</a:t>
            </a:r>
          </a:p>
        </p:txBody>
      </p:sp>
      <p:sp>
        <p:nvSpPr>
          <p:cNvPr id="4915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smtClean="0">
                <a:latin typeface="Rockwell" charset="0"/>
              </a:rPr>
              <a:t>Khalid Belhajjame @ PoliWeb Workshop, 2014</a:t>
            </a:r>
            <a:endParaRPr lang="en-GB" sz="1100">
              <a:latin typeface="Rockwell" charset="0"/>
            </a:endParaRPr>
          </a:p>
        </p:txBody>
      </p:sp>
      <p:sp>
        <p:nvSpPr>
          <p:cNvPr id="49156" name="Content Placeholder 6"/>
          <p:cNvSpPr>
            <a:spLocks noGrp="1"/>
          </p:cNvSpPr>
          <p:nvPr>
            <p:ph idx="1"/>
          </p:nvPr>
        </p:nvSpPr>
        <p:spPr/>
        <p:txBody>
          <a:bodyPr/>
          <a:lstStyle/>
          <a:p>
            <a:pPr eaLnBrk="1" hangingPunct="1">
              <a:lnSpc>
                <a:spcPct val="80000"/>
              </a:lnSpc>
            </a:pPr>
            <a:r>
              <a:rPr lang="en-US" sz="2200">
                <a:latin typeface="Goudy Old Style" charset="0"/>
                <a:ea typeface="ＭＳ Ｐゴシック" charset="0"/>
                <a:cs typeface="ＭＳ Ｐゴシック" charset="0"/>
              </a:rPr>
              <a:t>Manual analysis</a:t>
            </a:r>
          </a:p>
          <a:p>
            <a:pPr lvl="1" eaLnBrk="1" hangingPunct="1">
              <a:lnSpc>
                <a:spcPct val="80000"/>
              </a:lnSpc>
            </a:pPr>
            <a:r>
              <a:rPr lang="en-US" sz="2000">
                <a:latin typeface="Goudy Old Style" charset="0"/>
                <a:ea typeface="ＭＳ Ｐゴシック" charset="0"/>
              </a:rPr>
              <a:t>By the validation report from Taverna workbench</a:t>
            </a:r>
          </a:p>
          <a:p>
            <a:pPr lvl="1" eaLnBrk="1" hangingPunct="1">
              <a:lnSpc>
                <a:spcPct val="80000"/>
              </a:lnSpc>
            </a:pPr>
            <a:r>
              <a:rPr lang="en-US" sz="2000">
                <a:latin typeface="Goudy Old Style" charset="0"/>
                <a:ea typeface="ＭＳ Ｐゴシック" charset="0"/>
              </a:rPr>
              <a:t>By interpreting experiment results reported by Taverna</a:t>
            </a:r>
          </a:p>
          <a:p>
            <a:pPr eaLnBrk="1" hangingPunct="1">
              <a:lnSpc>
                <a:spcPct val="80000"/>
              </a:lnSpc>
            </a:pPr>
            <a:r>
              <a:rPr lang="en-US" sz="2200">
                <a:latin typeface="Goudy Old Style" charset="0"/>
                <a:ea typeface="ＭＳ Ｐゴシック" charset="0"/>
                <a:cs typeface="ＭＳ Ｐゴシック" charset="0"/>
              </a:rPr>
              <a:t>Identified 4 categories of causes</a:t>
            </a:r>
          </a:p>
          <a:p>
            <a:pPr lvl="1" eaLnBrk="1" hangingPunct="1">
              <a:lnSpc>
                <a:spcPct val="80000"/>
              </a:lnSpc>
            </a:pPr>
            <a:r>
              <a:rPr lang="en-US" sz="2000">
                <a:latin typeface="Goudy Old Style" charset="0"/>
                <a:ea typeface="ＭＳ Ｐゴシック" charset="0"/>
              </a:rPr>
              <a:t>Missing example data</a:t>
            </a:r>
          </a:p>
          <a:p>
            <a:pPr lvl="1" eaLnBrk="1" hangingPunct="1">
              <a:lnSpc>
                <a:spcPct val="80000"/>
              </a:lnSpc>
            </a:pPr>
            <a:r>
              <a:rPr lang="en-US" sz="2000">
                <a:latin typeface="Goudy Old Style" charset="0"/>
                <a:ea typeface="ＭＳ Ｐゴシック" charset="0"/>
              </a:rPr>
              <a:t>Missing execution environment </a:t>
            </a:r>
          </a:p>
          <a:p>
            <a:pPr lvl="1" eaLnBrk="1" hangingPunct="1">
              <a:lnSpc>
                <a:spcPct val="80000"/>
              </a:lnSpc>
            </a:pPr>
            <a:r>
              <a:rPr lang="en-US" sz="2000">
                <a:latin typeface="Goudy Old Style" charset="0"/>
                <a:ea typeface="ＭＳ Ｐゴシック" charset="0"/>
              </a:rPr>
              <a:t>Insufficient descriptions about workflows </a:t>
            </a:r>
          </a:p>
          <a:p>
            <a:pPr lvl="1" eaLnBrk="1" hangingPunct="1">
              <a:lnSpc>
                <a:spcPct val="80000"/>
              </a:lnSpc>
            </a:pPr>
            <a:r>
              <a:rPr lang="en-US" sz="2000">
                <a:latin typeface="Goudy Old Style" charset="0"/>
                <a:ea typeface="ＭＳ Ｐゴシック" charset="0"/>
              </a:rPr>
              <a:t>Volatile third-party Resources</a:t>
            </a:r>
          </a:p>
          <a:p>
            <a:pPr eaLnBrk="1" hangingPunct="1">
              <a:lnSpc>
                <a:spcPct val="80000"/>
              </a:lnSpc>
            </a:pPr>
            <a:r>
              <a:rPr lang="en-US" sz="2200">
                <a:latin typeface="Goudy Old Style" charset="0"/>
                <a:ea typeface="ＭＳ Ｐゴシック" charset="0"/>
                <a:cs typeface="ＭＳ Ｐゴシック" charset="0"/>
              </a:rPr>
              <a:t>Other unconsidered possible factors</a:t>
            </a:r>
          </a:p>
          <a:p>
            <a:pPr lvl="1" eaLnBrk="1" hangingPunct="1">
              <a:lnSpc>
                <a:spcPct val="80000"/>
              </a:lnSpc>
            </a:pPr>
            <a:r>
              <a:rPr lang="en-GB" sz="2000">
                <a:latin typeface="Goudy Old Style" charset="0"/>
                <a:ea typeface="ＭＳ Ｐゴシック" charset="0"/>
              </a:rPr>
              <a:t>Changes in the local operating environment  (hardware, OS, middleware, compiler, etc)</a:t>
            </a:r>
            <a:endParaRPr lang="en-US" sz="2000">
              <a:latin typeface="Goudy Old Style" charset="0"/>
              <a:ea typeface="ＭＳ Ｐゴシック" charset="0"/>
            </a:endParaRPr>
          </a:p>
          <a:p>
            <a:pPr lvl="1" eaLnBrk="1" hangingPunct="1">
              <a:lnSpc>
                <a:spcPct val="80000"/>
              </a:lnSpc>
            </a:pPr>
            <a:endParaRPr lang="en-GB" sz="2000">
              <a:latin typeface="Goudy Old Style" charset="0"/>
              <a:ea typeface="ＭＳ Ｐゴシック" charset="0"/>
            </a:endParaRPr>
          </a:p>
        </p:txBody>
      </p:sp>
      <p:sp>
        <p:nvSpPr>
          <p:cNvPr id="2" name="Espace réservé du numéro de diapositive 1"/>
          <p:cNvSpPr>
            <a:spLocks noGrp="1"/>
          </p:cNvSpPr>
          <p:nvPr>
            <p:ph type="sldNum" sz="quarter" idx="12"/>
          </p:nvPr>
        </p:nvSpPr>
        <p:spPr/>
        <p:txBody>
          <a:bodyPr/>
          <a:lstStyle/>
          <a:p>
            <a:fld id="{19B12225-5612-419B-A8D5-4B8EEE4C217E}" type="slidenum">
              <a:rPr lang="en-US" smtClean="0"/>
              <a:pPr/>
              <a:t>35</a:t>
            </a:fld>
            <a:endParaRPr lang="en-US"/>
          </a:p>
        </p:txBody>
      </p:sp>
    </p:spTree>
    <p:extLst>
      <p:ext uri="{BB962C8B-B14F-4D97-AF65-F5344CB8AC3E}">
        <p14:creationId xmlns:p14="http://schemas.microsoft.com/office/powerpoint/2010/main" val="11896771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914400" y="115888"/>
            <a:ext cx="7313613" cy="868362"/>
          </a:xfrm>
        </p:spPr>
        <p:txBody>
          <a:bodyPr>
            <a:normAutofit fontScale="90000"/>
          </a:bodyPr>
          <a:lstStyle/>
          <a:p>
            <a:pPr eaLnBrk="1" hangingPunct="1"/>
            <a:r>
              <a:rPr lang="en-GB" sz="3600">
                <a:latin typeface="Goudy Old Style" charset="0"/>
                <a:ea typeface="ＭＳ Ｐゴシック" charset="0"/>
                <a:cs typeface="ＭＳ Ｐゴシック" charset="0"/>
              </a:rPr>
              <a:t>Decay Caused by Third-Party Resources</a:t>
            </a:r>
          </a:p>
        </p:txBody>
      </p:sp>
      <p:sp>
        <p:nvSpPr>
          <p:cNvPr id="5120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smtClean="0">
                <a:latin typeface="Rockwell" charset="0"/>
              </a:rPr>
              <a:t>Khalid Belhajjame @ PoliWeb Workshop, 2014</a:t>
            </a:r>
            <a:endParaRPr lang="en-GB" sz="1100">
              <a:latin typeface="Rockwell" charset="0"/>
            </a:endParaRPr>
          </a:p>
        </p:txBody>
      </p:sp>
      <p:sp>
        <p:nvSpPr>
          <p:cNvPr id="51204" name="TextBox 1"/>
          <p:cNvSpPr txBox="1">
            <a:spLocks noChangeArrowheads="1"/>
          </p:cNvSpPr>
          <p:nvPr/>
        </p:nvSpPr>
        <p:spPr bwMode="auto">
          <a:xfrm>
            <a:off x="10482263" y="4902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graphicFrame>
        <p:nvGraphicFramePr>
          <p:cNvPr id="4" name="Content Placeholder 3"/>
          <p:cNvGraphicFramePr>
            <a:graphicFrameLocks noGrp="1"/>
          </p:cNvGraphicFramePr>
          <p:nvPr>
            <p:ph idx="1"/>
          </p:nvPr>
        </p:nvGraphicFramePr>
        <p:xfrm>
          <a:off x="590550" y="949325"/>
          <a:ext cx="8229600" cy="5719898"/>
        </p:xfrm>
        <a:graphic>
          <a:graphicData uri="http://schemas.openxmlformats.org/drawingml/2006/table">
            <a:tbl>
              <a:tblPr firstRow="1" bandRow="1">
                <a:tableStyleId>{5C22544A-7EE6-4342-B048-85BDC9FD1C3A}</a:tableStyleId>
              </a:tblPr>
              <a:tblGrid>
                <a:gridCol w="1929408"/>
                <a:gridCol w="3168352"/>
                <a:gridCol w="3131840"/>
              </a:tblGrid>
              <a:tr h="370766">
                <a:tc>
                  <a:txBody>
                    <a:bodyPr/>
                    <a:lstStyle/>
                    <a:p>
                      <a:r>
                        <a:rPr lang="en-US" sz="1800" dirty="0" smtClean="0"/>
                        <a:t>Causes</a:t>
                      </a:r>
                      <a:endParaRPr lang="en-US" sz="1800" dirty="0"/>
                    </a:p>
                  </a:txBody>
                  <a:tcPr marT="45711" marB="45711"/>
                </a:tc>
                <a:tc>
                  <a:txBody>
                    <a:bodyPr/>
                    <a:lstStyle/>
                    <a:p>
                      <a:r>
                        <a:rPr lang="en-US" sz="1800" dirty="0" smtClean="0"/>
                        <a:t>Refined</a:t>
                      </a:r>
                      <a:r>
                        <a:rPr lang="en-US" sz="1800" baseline="0" dirty="0" smtClean="0"/>
                        <a:t> Causes</a:t>
                      </a:r>
                      <a:endParaRPr lang="en-US" sz="1800" dirty="0"/>
                    </a:p>
                  </a:txBody>
                  <a:tcPr marT="45711" marB="45711"/>
                </a:tc>
                <a:tc>
                  <a:txBody>
                    <a:bodyPr/>
                    <a:lstStyle/>
                    <a:p>
                      <a:r>
                        <a:rPr lang="en-US" sz="1800" dirty="0" smtClean="0"/>
                        <a:t>Examples</a:t>
                      </a:r>
                      <a:endParaRPr lang="en-US" sz="1800" dirty="0"/>
                    </a:p>
                  </a:txBody>
                  <a:tcPr marT="45711" marB="45711"/>
                </a:tc>
              </a:tr>
              <a:tr h="777203">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kern="1200" dirty="0" smtClean="0">
                          <a:solidFill>
                            <a:schemeClr val="dk1"/>
                          </a:solidFill>
                          <a:effectLst/>
                          <a:latin typeface="+mn-lt"/>
                          <a:ea typeface="+mn-ea"/>
                          <a:cs typeface="+mn-cs"/>
                        </a:rPr>
                        <a:t>Third party resources are not available </a:t>
                      </a:r>
                      <a:endParaRPr lang="en-US" sz="1500" b="1" dirty="0" smtClean="0"/>
                    </a:p>
                  </a:txBody>
                  <a:tcPr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Underlying dataset, particularly those locally hosted in-house dataset, is no longer available </a:t>
                      </a:r>
                      <a:endParaRPr lang="en-US" sz="1500" dirty="0" smtClean="0"/>
                    </a:p>
                  </a:txBody>
                  <a:tcPr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Researcher hosting the data changed institution, server is no longer available </a:t>
                      </a:r>
                      <a:endParaRPr lang="en-US" sz="1500" dirty="0" smtClean="0"/>
                    </a:p>
                  </a:txBody>
                  <a:tcPr marT="45711" marB="45711"/>
                </a:tc>
              </a:tr>
              <a:tr h="1005796">
                <a:tc vMerge="1">
                  <a:txBody>
                    <a:bodyPr/>
                    <a:lstStyle/>
                    <a:p>
                      <a:endParaRPr lang="en-US" dirty="0"/>
                    </a:p>
                  </a:txBody>
                  <a:tcPr/>
                </a:tc>
                <a:tc>
                  <a:txBody>
                    <a:bodyPr/>
                    <a:lstStyle/>
                    <a:p>
                      <a:r>
                        <a:rPr lang="en-US" sz="1500" kern="1200" dirty="0" smtClean="0">
                          <a:solidFill>
                            <a:schemeClr val="dk1"/>
                          </a:solidFill>
                          <a:effectLst/>
                          <a:latin typeface="+mn-lt"/>
                          <a:ea typeface="+mn-ea"/>
                          <a:cs typeface="+mn-cs"/>
                        </a:rPr>
                        <a:t>Services are deprecated </a:t>
                      </a:r>
                      <a:endParaRPr lang="en-US" sz="1500" dirty="0"/>
                    </a:p>
                  </a:txBody>
                  <a:tcPr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DDBJ web services are not longer provided despite the fact that they are used in many </a:t>
                      </a:r>
                      <a:r>
                        <a:rPr lang="en-US" sz="1500" kern="1200" dirty="0" err="1" smtClean="0">
                          <a:solidFill>
                            <a:schemeClr val="dk1"/>
                          </a:solidFill>
                          <a:effectLst/>
                          <a:latin typeface="+mn-lt"/>
                          <a:ea typeface="+mn-ea"/>
                          <a:cs typeface="+mn-cs"/>
                        </a:rPr>
                        <a:t>myExperiment</a:t>
                      </a:r>
                      <a:r>
                        <a:rPr lang="en-US" sz="1500" kern="1200" dirty="0" smtClean="0">
                          <a:solidFill>
                            <a:schemeClr val="dk1"/>
                          </a:solidFill>
                          <a:effectLst/>
                          <a:latin typeface="+mn-lt"/>
                          <a:ea typeface="+mn-ea"/>
                          <a:cs typeface="+mn-cs"/>
                        </a:rPr>
                        <a:t> workflows </a:t>
                      </a:r>
                      <a:endParaRPr lang="en-US" sz="1500" dirty="0" smtClean="0"/>
                    </a:p>
                  </a:txBody>
                  <a:tcPr marT="45711" marB="45711"/>
                </a:tc>
              </a:tr>
              <a:tr h="1005796">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kern="1200" dirty="0" smtClean="0">
                          <a:solidFill>
                            <a:schemeClr val="dk1"/>
                          </a:solidFill>
                          <a:effectLst/>
                          <a:latin typeface="+mn-lt"/>
                          <a:ea typeface="+mn-ea"/>
                          <a:cs typeface="+mn-cs"/>
                        </a:rPr>
                        <a:t>Third party resources</a:t>
                      </a:r>
                      <a:br>
                        <a:rPr lang="en-US" sz="1500" b="1" kern="1200" dirty="0" smtClean="0">
                          <a:solidFill>
                            <a:schemeClr val="dk1"/>
                          </a:solidFill>
                          <a:effectLst/>
                          <a:latin typeface="+mn-lt"/>
                          <a:ea typeface="+mn-ea"/>
                          <a:cs typeface="+mn-cs"/>
                        </a:rPr>
                      </a:br>
                      <a:r>
                        <a:rPr lang="en-US" sz="1500" b="1" kern="1200" dirty="0" smtClean="0">
                          <a:solidFill>
                            <a:schemeClr val="dk1"/>
                          </a:solidFill>
                          <a:effectLst/>
                          <a:latin typeface="+mn-lt"/>
                          <a:ea typeface="+mn-ea"/>
                          <a:cs typeface="+mn-cs"/>
                        </a:rPr>
                        <a:t>are available but not accessible </a:t>
                      </a:r>
                      <a:endParaRPr lang="en-US" sz="1500" b="1" dirty="0" smtClean="0"/>
                    </a:p>
                  </a:txBody>
                  <a:tcPr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Data is available but identified using different IDs than the ones known to the user </a:t>
                      </a:r>
                      <a:endParaRPr lang="en-US" sz="1500" dirty="0" smtClean="0"/>
                    </a:p>
                  </a:txBody>
                  <a:tcPr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Due to scalability reasons the input data is superseded by new one making the workflow not executable or providing wrong results </a:t>
                      </a:r>
                      <a:endParaRPr lang="en-US" sz="1500" dirty="0" smtClean="0"/>
                    </a:p>
                  </a:txBody>
                  <a:tcPr marT="45711" marB="45711"/>
                </a:tc>
              </a:tr>
              <a:tr h="1005796">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Data is available but permission, certificate, or network to access it is needed </a:t>
                      </a:r>
                      <a:endParaRPr lang="en-US" sz="1500" dirty="0" smtClean="0"/>
                    </a:p>
                  </a:txBody>
                  <a:tcPr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Cannot get the input, which is a security token that can only be obtained by a registered user of </a:t>
                      </a:r>
                      <a:r>
                        <a:rPr lang="en-US" sz="1500" kern="1200" dirty="0" err="1" smtClean="0">
                          <a:solidFill>
                            <a:schemeClr val="dk1"/>
                          </a:solidFill>
                          <a:effectLst/>
                          <a:latin typeface="+mn-lt"/>
                          <a:ea typeface="+mn-ea"/>
                          <a:cs typeface="+mn-cs"/>
                        </a:rPr>
                        <a:t>ChemiSpider</a:t>
                      </a:r>
                      <a:r>
                        <a:rPr lang="en-US" sz="1500" kern="1200" dirty="0" smtClean="0">
                          <a:solidFill>
                            <a:schemeClr val="dk1"/>
                          </a:solidFill>
                          <a:effectLst/>
                          <a:latin typeface="+mn-lt"/>
                          <a:ea typeface="+mn-ea"/>
                          <a:cs typeface="+mn-cs"/>
                        </a:rPr>
                        <a:t> </a:t>
                      </a:r>
                      <a:endParaRPr lang="en-US" sz="1500" dirty="0" smtClean="0"/>
                    </a:p>
                  </a:txBody>
                  <a:tcPr marT="45711" marB="45711"/>
                </a:tc>
              </a:tr>
              <a:tr h="777203">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Services are available but need permission, certificate, or network to access and invoke them </a:t>
                      </a:r>
                      <a:endParaRPr lang="en-US" sz="1500" dirty="0" smtClean="0"/>
                    </a:p>
                  </a:txBody>
                  <a:tcPr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The security policies of the execution framework are updated due to new hosting institution rules </a:t>
                      </a:r>
                      <a:endParaRPr lang="en-US" sz="1500" dirty="0" smtClean="0"/>
                    </a:p>
                  </a:txBody>
                  <a:tcPr marT="45711" marB="45711"/>
                </a:tc>
              </a:tr>
              <a:tr h="7772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kern="1200" dirty="0" smtClean="0">
                          <a:solidFill>
                            <a:schemeClr val="dk1"/>
                          </a:solidFill>
                          <a:effectLst/>
                          <a:latin typeface="+mn-lt"/>
                          <a:ea typeface="+mn-ea"/>
                          <a:cs typeface="+mn-cs"/>
                        </a:rPr>
                        <a:t>Third party resources have changed </a:t>
                      </a:r>
                      <a:endParaRPr lang="en-US" sz="1500" b="1" dirty="0" smtClean="0"/>
                    </a:p>
                  </a:txBody>
                  <a:tcPr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Services are still available by using the same identifiers but their functionality have changed </a:t>
                      </a:r>
                      <a:endParaRPr lang="en-US" sz="1500" dirty="0" smtClean="0"/>
                    </a:p>
                  </a:txBody>
                  <a:tcPr marT="45711" marB="4571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effectLst/>
                          <a:latin typeface="+mn-lt"/>
                          <a:ea typeface="+mn-ea"/>
                          <a:cs typeface="+mn-cs"/>
                        </a:rPr>
                        <a:t>The web services are updated</a:t>
                      </a:r>
                      <a:endParaRPr lang="en-US" sz="1500" dirty="0" smtClean="0"/>
                    </a:p>
                  </a:txBody>
                  <a:tcPr marT="45711" marB="45711"/>
                </a:tc>
              </a:tr>
            </a:tbl>
          </a:graphicData>
        </a:graphic>
      </p:graphicFrame>
      <p:sp>
        <p:nvSpPr>
          <p:cNvPr id="2" name="Espace réservé du numéro de diapositive 1"/>
          <p:cNvSpPr>
            <a:spLocks noGrp="1"/>
          </p:cNvSpPr>
          <p:nvPr>
            <p:ph type="sldNum" sz="quarter" idx="12"/>
          </p:nvPr>
        </p:nvSpPr>
        <p:spPr/>
        <p:txBody>
          <a:bodyPr/>
          <a:lstStyle/>
          <a:p>
            <a:fld id="{19B12225-5612-419B-A8D5-4B8EEE4C217E}" type="slidenum">
              <a:rPr lang="en-US" smtClean="0"/>
              <a:pPr/>
              <a:t>36</a:t>
            </a:fld>
            <a:endParaRPr lang="en-US"/>
          </a:p>
        </p:txBody>
      </p:sp>
    </p:spTree>
    <p:extLst>
      <p:ext uri="{BB962C8B-B14F-4D97-AF65-F5344CB8AC3E}">
        <p14:creationId xmlns:p14="http://schemas.microsoft.com/office/powerpoint/2010/main" val="39024529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930275" y="76200"/>
            <a:ext cx="7313613" cy="868362"/>
          </a:xfrm>
        </p:spPr>
        <p:txBody>
          <a:bodyPr/>
          <a:lstStyle/>
          <a:p>
            <a:pPr eaLnBrk="1" hangingPunct="1"/>
            <a:r>
              <a:rPr lang="en-GB" dirty="0">
                <a:latin typeface="Goudy Old Style" charset="0"/>
                <a:ea typeface="ＭＳ Ｐゴシック" charset="0"/>
                <a:cs typeface="ＭＳ Ｐゴシック" charset="0"/>
              </a:rPr>
              <a:t>Summary of Decay Causes</a:t>
            </a:r>
          </a:p>
        </p:txBody>
      </p:sp>
      <p:pic>
        <p:nvPicPr>
          <p:cNvPr id="55298" name="Content Placeholder 9" descr="decay_analysis_chart1-v2.png"/>
          <p:cNvPicPr>
            <a:picLocks noGrp="1" noChangeAspect="1"/>
          </p:cNvPicPr>
          <p:nvPr>
            <p:ph sz="half" idx="1"/>
          </p:nvPr>
        </p:nvPicPr>
        <p:blipFill>
          <a:blip r:embed="rId2">
            <a:extLst>
              <a:ext uri="{28A0092B-C50C-407E-A947-70E740481C1C}">
                <a14:useLocalDpi xmlns:a14="http://schemas.microsoft.com/office/drawing/2010/main" val="0"/>
              </a:ext>
            </a:extLst>
          </a:blip>
          <a:srcRect t="-44339" b="-44339"/>
          <a:stretch>
            <a:fillRect/>
          </a:stretch>
        </p:blipFill>
        <p:spPr>
          <a:xfrm>
            <a:off x="398463" y="695325"/>
            <a:ext cx="4479925" cy="5095875"/>
          </a:xfrm>
        </p:spPr>
      </p:pic>
      <p:sp>
        <p:nvSpPr>
          <p:cNvPr id="55299" name="Content Placeholder 10"/>
          <p:cNvSpPr>
            <a:spLocks noGrp="1"/>
          </p:cNvSpPr>
          <p:nvPr>
            <p:ph sz="half" idx="2"/>
          </p:nvPr>
        </p:nvSpPr>
        <p:spPr>
          <a:xfrm>
            <a:off x="5045075" y="1735138"/>
            <a:ext cx="3565525" cy="4056062"/>
          </a:xfrm>
        </p:spPr>
        <p:txBody>
          <a:bodyPr/>
          <a:lstStyle/>
          <a:p>
            <a:pPr eaLnBrk="1" hangingPunct="1">
              <a:lnSpc>
                <a:spcPct val="80000"/>
              </a:lnSpc>
            </a:pPr>
            <a:r>
              <a:rPr lang="en-US" sz="1700">
                <a:latin typeface="Goudy Old Style" charset="0"/>
                <a:ea typeface="ＭＳ Ｐゴシック" charset="0"/>
                <a:cs typeface="ＭＳ Ｐゴシック" charset="0"/>
              </a:rPr>
              <a:t>50% of the decay was caused by volatility of 3rd-party resource</a:t>
            </a:r>
          </a:p>
          <a:p>
            <a:pPr lvl="1" eaLnBrk="1" hangingPunct="1">
              <a:lnSpc>
                <a:spcPct val="80000"/>
              </a:lnSpc>
            </a:pPr>
            <a:r>
              <a:rPr lang="en-US" sz="1600">
                <a:latin typeface="Goudy Old Style" charset="0"/>
                <a:ea typeface="ＭＳ Ｐゴシック" charset="0"/>
              </a:rPr>
              <a:t>Unavailable</a:t>
            </a:r>
          </a:p>
          <a:p>
            <a:pPr lvl="1" eaLnBrk="1" hangingPunct="1">
              <a:lnSpc>
                <a:spcPct val="80000"/>
              </a:lnSpc>
            </a:pPr>
            <a:r>
              <a:rPr lang="en-US" sz="1600">
                <a:latin typeface="Goudy Old Style" charset="0"/>
                <a:ea typeface="ＭＳ Ｐゴシック" charset="0"/>
              </a:rPr>
              <a:t>Inaccessible</a:t>
            </a:r>
          </a:p>
          <a:p>
            <a:pPr lvl="1" eaLnBrk="1" hangingPunct="1">
              <a:lnSpc>
                <a:spcPct val="80000"/>
              </a:lnSpc>
            </a:pPr>
            <a:r>
              <a:rPr lang="en-US" sz="1600">
                <a:latin typeface="Goudy Old Style" charset="0"/>
                <a:ea typeface="ＭＳ Ｐゴシック" charset="0"/>
              </a:rPr>
              <a:t>Updated</a:t>
            </a:r>
          </a:p>
          <a:p>
            <a:pPr eaLnBrk="1" hangingPunct="1">
              <a:lnSpc>
                <a:spcPct val="80000"/>
              </a:lnSpc>
            </a:pPr>
            <a:r>
              <a:rPr lang="en-US" sz="1700">
                <a:latin typeface="Goudy Old Style" charset="0"/>
                <a:ea typeface="ＭＳ Ｐゴシック" charset="0"/>
                <a:cs typeface="ＭＳ Ｐゴシック" charset="0"/>
              </a:rPr>
              <a:t>Missing example data</a:t>
            </a:r>
          </a:p>
          <a:p>
            <a:pPr lvl="1" eaLnBrk="1" hangingPunct="1">
              <a:lnSpc>
                <a:spcPct val="80000"/>
              </a:lnSpc>
            </a:pPr>
            <a:r>
              <a:rPr lang="en-US" sz="1600">
                <a:latin typeface="Goudy Old Style" charset="0"/>
                <a:ea typeface="ＭＳ Ｐゴシック" charset="0"/>
              </a:rPr>
              <a:t>Unable to re-run</a:t>
            </a:r>
          </a:p>
          <a:p>
            <a:pPr eaLnBrk="1" hangingPunct="1">
              <a:lnSpc>
                <a:spcPct val="80000"/>
              </a:lnSpc>
            </a:pPr>
            <a:r>
              <a:rPr lang="en-US" sz="1700">
                <a:latin typeface="Goudy Old Style" charset="0"/>
                <a:ea typeface="ＭＳ Ｐゴシック" charset="0"/>
                <a:cs typeface="ＭＳ Ｐゴシック" charset="0"/>
              </a:rPr>
              <a:t>Missing execution environment</a:t>
            </a:r>
          </a:p>
          <a:p>
            <a:pPr lvl="1" eaLnBrk="1" hangingPunct="1">
              <a:lnSpc>
                <a:spcPct val="80000"/>
              </a:lnSpc>
            </a:pPr>
            <a:r>
              <a:rPr lang="en-US" sz="1600">
                <a:latin typeface="Goudy Old Style" charset="0"/>
                <a:ea typeface="ＭＳ Ｐゴシック" charset="0"/>
              </a:rPr>
              <a:t>Such as local plugins</a:t>
            </a:r>
          </a:p>
          <a:p>
            <a:pPr eaLnBrk="1" hangingPunct="1">
              <a:lnSpc>
                <a:spcPct val="80000"/>
              </a:lnSpc>
            </a:pPr>
            <a:r>
              <a:rPr lang="en-US" sz="1700">
                <a:latin typeface="Goudy Old Style" charset="0"/>
                <a:ea typeface="ＭＳ Ｐゴシック" charset="0"/>
                <a:cs typeface="ＭＳ Ｐゴシック" charset="0"/>
              </a:rPr>
              <a:t>Insufficient metadata</a:t>
            </a:r>
          </a:p>
          <a:p>
            <a:pPr lvl="1" eaLnBrk="1" hangingPunct="1">
              <a:lnSpc>
                <a:spcPct val="80000"/>
              </a:lnSpc>
            </a:pPr>
            <a:r>
              <a:rPr lang="en-US" sz="1600">
                <a:latin typeface="Goudy Old Style" charset="0"/>
                <a:ea typeface="ＭＳ Ｐゴシック" charset="0"/>
              </a:rPr>
              <a:t>Such as any required dependency libraries or permission information</a:t>
            </a:r>
          </a:p>
          <a:p>
            <a:pPr eaLnBrk="1" hangingPunct="1">
              <a:lnSpc>
                <a:spcPct val="80000"/>
              </a:lnSpc>
            </a:pPr>
            <a:endParaRPr lang="en-US" sz="1700" b="1">
              <a:latin typeface="Goudy Old Style" charset="0"/>
              <a:ea typeface="ＭＳ Ｐゴシック" charset="0"/>
              <a:cs typeface="ＭＳ Ｐゴシック" charset="0"/>
            </a:endParaRPr>
          </a:p>
        </p:txBody>
      </p:sp>
      <p:sp>
        <p:nvSpPr>
          <p:cNvPr id="55301" name="Footer Placeholder 4"/>
          <p:cNvSpPr>
            <a:spLocks noGrp="1"/>
          </p:cNvSpPr>
          <p:nvPr>
            <p:ph type="ftr" sz="quarter" idx="11"/>
          </p:nvPr>
        </p:nvSpPr>
        <p:spPr bwMode="auto">
          <a:xfrm>
            <a:off x="4310063" y="6305550"/>
            <a:ext cx="3717925" cy="258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smtClean="0">
                <a:latin typeface="Rockwell" charset="0"/>
              </a:rPr>
              <a:t>Khalid Belhajjame @ PoliWeb Workshop, 2014</a:t>
            </a:r>
            <a:endParaRPr lang="en-GB" sz="1100">
              <a:latin typeface="Rockwell" charset="0"/>
            </a:endParaRPr>
          </a:p>
        </p:txBody>
      </p:sp>
      <p:sp>
        <p:nvSpPr>
          <p:cNvPr id="13" name="Rectangle 12"/>
          <p:cNvSpPr/>
          <p:nvPr/>
        </p:nvSpPr>
        <p:spPr>
          <a:xfrm>
            <a:off x="1049833" y="2362200"/>
            <a:ext cx="381000" cy="1524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n-GB" sz="1800" smtClean="0">
              <a:solidFill>
                <a:srgbClr val="FFFFFF"/>
              </a:solidFill>
              <a:latin typeface="Goudy Old Style" charset="0"/>
            </a:endParaRPr>
          </a:p>
        </p:txBody>
      </p:sp>
      <p:sp>
        <p:nvSpPr>
          <p:cNvPr id="2" name="Espace réservé du numéro de diapositive 1"/>
          <p:cNvSpPr>
            <a:spLocks noGrp="1"/>
          </p:cNvSpPr>
          <p:nvPr>
            <p:ph type="sldNum" sz="quarter" idx="12"/>
          </p:nvPr>
        </p:nvSpPr>
        <p:spPr/>
        <p:txBody>
          <a:bodyPr/>
          <a:lstStyle/>
          <a:p>
            <a:fld id="{19B12225-5612-419B-A8D5-4B8EEE4C217E}" type="slidenum">
              <a:rPr lang="en-US" smtClean="0"/>
              <a:pPr/>
              <a:t>37</a:t>
            </a:fld>
            <a:endParaRPr lang="en-US"/>
          </a:p>
        </p:txBody>
      </p:sp>
    </p:spTree>
    <p:extLst>
      <p:ext uri="{BB962C8B-B14F-4D97-AF65-F5344CB8AC3E}">
        <p14:creationId xmlns:p14="http://schemas.microsoft.com/office/powerpoint/2010/main" val="1358077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smtClean="0"/>
              <a:t>Repairing Workflows</a:t>
            </a:r>
            <a:endParaRPr lang="en-US" dirty="0"/>
          </a:p>
        </p:txBody>
      </p:sp>
      <p:sp>
        <p:nvSpPr>
          <p:cNvPr id="3" name="Sous-titre 2"/>
          <p:cNvSpPr>
            <a:spLocks noGrp="1"/>
          </p:cNvSpPr>
          <p:nvPr>
            <p:ph type="subTitle" idx="1"/>
          </p:nvPr>
        </p:nvSpPr>
        <p:spPr/>
        <p:txBody>
          <a:bodyPr/>
          <a:lstStyle/>
          <a:p>
            <a:r>
              <a:rPr lang="en-US" dirty="0"/>
              <a:t>Scientific Workflow Reproducibility</a:t>
            </a:r>
          </a:p>
        </p:txBody>
      </p:sp>
    </p:spTree>
    <p:extLst>
      <p:ext uri="{BB962C8B-B14F-4D97-AF65-F5344CB8AC3E}">
        <p14:creationId xmlns:p14="http://schemas.microsoft.com/office/powerpoint/2010/main" val="38591819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3200" dirty="0" smtClean="0"/>
              <a:t>Preserving Workflow Against Decay For Enabling Reproducibility</a:t>
            </a:r>
            <a:endParaRPr lang="en-US" sz="3200" dirty="0"/>
          </a:p>
        </p:txBody>
      </p:sp>
      <p:sp>
        <p:nvSpPr>
          <p:cNvPr id="7" name="Espace réservé du contenu 6"/>
          <p:cNvSpPr>
            <a:spLocks noGrp="1"/>
          </p:cNvSpPr>
          <p:nvPr>
            <p:ph idx="1"/>
          </p:nvPr>
        </p:nvSpPr>
        <p:spPr>
          <a:xfrm>
            <a:off x="457200" y="1600200"/>
            <a:ext cx="8229600" cy="4419600"/>
          </a:xfrm>
        </p:spPr>
        <p:txBody>
          <a:bodyPr/>
          <a:lstStyle/>
          <a:p>
            <a:r>
              <a:rPr lang="en-US" dirty="0" smtClean="0"/>
              <a:t>Some services that compose workflows are annotated using concepts from domain ontologies</a:t>
            </a:r>
          </a:p>
          <a:p>
            <a:r>
              <a:rPr lang="en-US" dirty="0" smtClean="0"/>
              <a:t>Such annotations can be used to repair workflow</a:t>
            </a:r>
          </a:p>
          <a:p>
            <a:pPr lvl="1"/>
            <a:r>
              <a:rPr lang="en-US" dirty="0" smtClean="0"/>
              <a:t>Identify available services that can play the same role as an unavailable service within a workflow.</a:t>
            </a:r>
            <a:endParaRPr lang="en-US" dirty="0"/>
          </a:p>
        </p:txBody>
      </p:sp>
      <p:sp>
        <p:nvSpPr>
          <p:cNvPr id="5" name="Espace réservé du pied de page 4"/>
          <p:cNvSpPr>
            <a:spLocks noGrp="1"/>
          </p:cNvSpPr>
          <p:nvPr>
            <p:ph type="ftr" sz="quarter" idx="11"/>
          </p:nvPr>
        </p:nvSpPr>
        <p:spPr/>
        <p:txBody>
          <a:bodyPr/>
          <a:lstStyle/>
          <a:p>
            <a:r>
              <a:rPr lang="en-US" smtClean="0"/>
              <a:t>Khalid Belhajjame @ PoliWeb Workshop, 2014</a:t>
            </a:r>
            <a:endParaRPr lang="en-US"/>
          </a:p>
        </p:txBody>
      </p:sp>
      <p:sp>
        <p:nvSpPr>
          <p:cNvPr id="6" name="Espace réservé du numéro de diapositive 5"/>
          <p:cNvSpPr>
            <a:spLocks noGrp="1"/>
          </p:cNvSpPr>
          <p:nvPr>
            <p:ph type="sldNum" sz="quarter" idx="12"/>
          </p:nvPr>
        </p:nvSpPr>
        <p:spPr/>
        <p:txBody>
          <a:bodyPr/>
          <a:lstStyle/>
          <a:p>
            <a:fld id="{19B12225-5612-419B-A8D5-4B8EEE4C217E}" type="slidenum">
              <a:rPr lang="en-US" smtClean="0"/>
              <a:pPr/>
              <a:t>39</a:t>
            </a:fld>
            <a:endParaRPr lang="en-US"/>
          </a:p>
        </p:txBody>
      </p:sp>
    </p:spTree>
    <p:extLst>
      <p:ext uri="{BB962C8B-B14F-4D97-AF65-F5344CB8AC3E}">
        <p14:creationId xmlns:p14="http://schemas.microsoft.com/office/powerpoint/2010/main" val="1574437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4</a:t>
            </a:fld>
            <a:endParaRPr lang="en-US"/>
          </a:p>
        </p:txBody>
      </p:sp>
      <p:pic>
        <p:nvPicPr>
          <p:cNvPr id="6" name="Image 5" descr="Screen Shot 2014-11-30 at 12.47.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51341"/>
          </a:xfrm>
          <a:prstGeom prst="rect">
            <a:avLst/>
          </a:prstGeom>
        </p:spPr>
      </p:pic>
      <p:sp>
        <p:nvSpPr>
          <p:cNvPr id="3" name="Rectangle 2"/>
          <p:cNvSpPr/>
          <p:nvPr/>
        </p:nvSpPr>
        <p:spPr>
          <a:xfrm>
            <a:off x="457200" y="4572000"/>
            <a:ext cx="8077200" cy="1752600"/>
          </a:xfrm>
          <a:prstGeom prst="rect">
            <a:avLst/>
          </a:prstGeom>
          <a:solidFill>
            <a:schemeClr val="accent1"/>
          </a:solidFill>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r>
              <a:rPr lang="en-US" sz="2000" dirty="0"/>
              <a:t>The research result, obtained by </a:t>
            </a:r>
            <a:r>
              <a:rPr lang="en-US" sz="2000" dirty="0" err="1"/>
              <a:t>Stapel</a:t>
            </a:r>
            <a:r>
              <a:rPr lang="en-US" sz="2000" dirty="0"/>
              <a:t> and co-workers </a:t>
            </a:r>
            <a:r>
              <a:rPr lang="en-US" sz="2000" dirty="0" err="1"/>
              <a:t>Roos</a:t>
            </a:r>
            <a:r>
              <a:rPr lang="en-US" sz="2000" dirty="0"/>
              <a:t> </a:t>
            </a:r>
            <a:r>
              <a:rPr lang="en-US" sz="2000" dirty="0" err="1"/>
              <a:t>Vonk</a:t>
            </a:r>
            <a:r>
              <a:rPr lang="en-US" sz="2000" dirty="0"/>
              <a:t> (</a:t>
            </a:r>
            <a:r>
              <a:rPr lang="en-US" sz="2000" dirty="0" err="1"/>
              <a:t>Radboud</a:t>
            </a:r>
            <a:r>
              <a:rPr lang="en-US" sz="2000" dirty="0"/>
              <a:t> University) and Marcel </a:t>
            </a:r>
            <a:r>
              <a:rPr lang="en-US" sz="2000" dirty="0" err="1"/>
              <a:t>Zeelenberg</a:t>
            </a:r>
            <a:r>
              <a:rPr lang="en-US" sz="2000" dirty="0"/>
              <a:t> (</a:t>
            </a:r>
            <a:r>
              <a:rPr lang="en-US" sz="2000" dirty="0" err="1"/>
              <a:t>nl</a:t>
            </a:r>
            <a:r>
              <a:rPr lang="en-US" sz="2000" dirty="0"/>
              <a:t>) (Tilburg University)</a:t>
            </a:r>
            <a:r>
              <a:rPr lang="en-US" sz="2000" dirty="0" smtClean="0"/>
              <a:t>, showing that </a:t>
            </a:r>
            <a:r>
              <a:rPr lang="en-US" sz="2000" b="1" dirty="0"/>
              <a:t>meat eaters are more selfish than vegetarians</a:t>
            </a:r>
            <a:r>
              <a:rPr lang="en-US" sz="2000" dirty="0"/>
              <a:t>, which was widely publicized in Dutch </a:t>
            </a:r>
            <a:r>
              <a:rPr lang="en-US" sz="2000" dirty="0" smtClean="0"/>
              <a:t>media </a:t>
            </a:r>
            <a:r>
              <a:rPr lang="en-US" sz="2000" dirty="0"/>
              <a:t>is suspected to be based on faked data</a:t>
            </a:r>
            <a:r>
              <a:rPr lang="en-US" sz="2000" dirty="0" smtClean="0"/>
              <a:t>.</a:t>
            </a:r>
            <a:endParaRPr lang="en-US" sz="2000" dirty="0"/>
          </a:p>
        </p:txBody>
      </p:sp>
    </p:spTree>
    <p:extLst>
      <p:ext uri="{BB962C8B-B14F-4D97-AF65-F5344CB8AC3E}">
        <p14:creationId xmlns:p14="http://schemas.microsoft.com/office/powerpoint/2010/main" val="2416234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Khalid Belhajjame @ PoliWeb Workshop, 2014</a:t>
            </a:r>
            <a:endParaRPr lang="en-GB"/>
          </a:p>
        </p:txBody>
      </p:sp>
      <p:sp>
        <p:nvSpPr>
          <p:cNvPr id="8" name="Slide Number Placeholder 5"/>
          <p:cNvSpPr>
            <a:spLocks noGrp="1"/>
          </p:cNvSpPr>
          <p:nvPr>
            <p:ph type="sldNum" sz="quarter" idx="12"/>
          </p:nvPr>
        </p:nvSpPr>
        <p:spPr/>
        <p:txBody>
          <a:bodyPr/>
          <a:lstStyle/>
          <a:p>
            <a:fld id="{01E7D173-F713-6B4D-86B8-9BDDB0D2BA36}" type="slidenum">
              <a:rPr lang="en-GB"/>
              <a:pPr/>
              <a:t>40</a:t>
            </a:fld>
            <a:endParaRPr lang="en-GB"/>
          </a:p>
        </p:txBody>
      </p:sp>
      <p:sp>
        <p:nvSpPr>
          <p:cNvPr id="14338" name="Rectangle 2"/>
          <p:cNvSpPr>
            <a:spLocks noGrp="1" noChangeArrowheads="1"/>
          </p:cNvSpPr>
          <p:nvPr>
            <p:ph type="title"/>
          </p:nvPr>
        </p:nvSpPr>
        <p:spPr>
          <a:xfrm>
            <a:off x="457200" y="-76200"/>
            <a:ext cx="8229600" cy="1143000"/>
          </a:xfrm>
        </p:spPr>
        <p:txBody>
          <a:bodyPr>
            <a:noAutofit/>
          </a:bodyPr>
          <a:lstStyle/>
          <a:p>
            <a:r>
              <a:rPr lang="en-GB" sz="3600" dirty="0" err="1" smtClean="0"/>
              <a:t>Ontologies</a:t>
            </a:r>
            <a:r>
              <a:rPr lang="en-GB" sz="3600" dirty="0" smtClean="0"/>
              <a:t> Used For Annotating Web Services</a:t>
            </a:r>
            <a:endParaRPr lang="en-GB" sz="3600" dirty="0"/>
          </a:p>
        </p:txBody>
      </p:sp>
      <p:sp>
        <p:nvSpPr>
          <p:cNvPr id="14339" name="Rectangle 3"/>
          <p:cNvSpPr>
            <a:spLocks noGrp="1" noChangeArrowheads="1"/>
          </p:cNvSpPr>
          <p:nvPr>
            <p:ph type="body" idx="1"/>
          </p:nvPr>
        </p:nvSpPr>
        <p:spPr>
          <a:xfrm>
            <a:off x="457200" y="1798637"/>
            <a:ext cx="8458200" cy="4525963"/>
          </a:xfrm>
        </p:spPr>
        <p:txBody>
          <a:bodyPr/>
          <a:lstStyle/>
          <a:p>
            <a:pPr marL="238125" indent="-238125">
              <a:lnSpc>
                <a:spcPct val="120000"/>
              </a:lnSpc>
              <a:spcAft>
                <a:spcPts val="1800"/>
              </a:spcAft>
              <a:buFontTx/>
              <a:buBlip>
                <a:blip r:embed="rId3"/>
              </a:buBlip>
            </a:pPr>
            <a:r>
              <a:rPr lang="en-GB" sz="2600" b="1" dirty="0">
                <a:solidFill>
                  <a:srgbClr val="0000FF"/>
                </a:solidFill>
                <a:latin typeface="Times New Roman" charset="0"/>
              </a:rPr>
              <a:t>Task ontology</a:t>
            </a:r>
            <a:r>
              <a:rPr lang="en-GB" sz="2600" dirty="0">
                <a:latin typeface="Times New Roman" charset="0"/>
              </a:rPr>
              <a:t>: captures information about the action carried out by service operations within a domain of interest, e.g., </a:t>
            </a:r>
            <a:r>
              <a:rPr lang="en-GB" sz="2600" dirty="0" err="1">
                <a:latin typeface="Times New Roman" charset="0"/>
              </a:rPr>
              <a:t>Sequence_alignment</a:t>
            </a:r>
            <a:r>
              <a:rPr lang="en-GB" sz="2600" dirty="0">
                <a:latin typeface="Times New Roman" charset="0"/>
              </a:rPr>
              <a:t> and </a:t>
            </a:r>
            <a:r>
              <a:rPr lang="en-GB" sz="2600" dirty="0" err="1">
                <a:latin typeface="Times New Roman" charset="0"/>
              </a:rPr>
              <a:t>Protein_identification</a:t>
            </a:r>
            <a:r>
              <a:rPr lang="en-US" sz="2600" dirty="0" smtClean="0">
                <a:latin typeface="Times New Roman" charset="0"/>
              </a:rPr>
              <a:t> </a:t>
            </a:r>
          </a:p>
          <a:p>
            <a:pPr marL="238125" indent="-238125">
              <a:lnSpc>
                <a:spcPct val="120000"/>
              </a:lnSpc>
              <a:buNone/>
            </a:pPr>
            <a:endParaRPr lang="en-US" sz="2600" dirty="0" smtClean="0">
              <a:latin typeface="Times New Roman" charset="0"/>
            </a:endParaRPr>
          </a:p>
          <a:p>
            <a:pPr marL="238125" indent="-238125">
              <a:lnSpc>
                <a:spcPct val="120000"/>
              </a:lnSpc>
              <a:buBlip>
                <a:blip r:embed="rId3"/>
              </a:buBlip>
            </a:pPr>
            <a:r>
              <a:rPr lang="en-GB" sz="2400" b="1" dirty="0" smtClean="0">
                <a:solidFill>
                  <a:srgbClr val="0000FF"/>
                </a:solidFill>
                <a:latin typeface="Times New Roman" charset="0"/>
              </a:rPr>
              <a:t>Domain ontology</a:t>
            </a:r>
            <a:r>
              <a:rPr lang="en-GB" sz="2400" dirty="0" smtClean="0">
                <a:latin typeface="Times New Roman" charset="0"/>
              </a:rPr>
              <a:t>: captures information about the application domains covered by operation parameters, e.g., </a:t>
            </a:r>
            <a:r>
              <a:rPr lang="en-GB" sz="2400" dirty="0" err="1" smtClean="0">
                <a:latin typeface="Times New Roman" charset="0"/>
              </a:rPr>
              <a:t>Protein_record</a:t>
            </a:r>
            <a:r>
              <a:rPr lang="en-GB" sz="2400" dirty="0" smtClean="0">
                <a:latin typeface="Times New Roman" charset="0"/>
              </a:rPr>
              <a:t> and </a:t>
            </a:r>
            <a:r>
              <a:rPr lang="en-GB" sz="2400" dirty="0" err="1" smtClean="0">
                <a:latin typeface="Times New Roman" charset="0"/>
              </a:rPr>
              <a:t>DNA_sequence</a:t>
            </a:r>
            <a:r>
              <a:rPr lang="en-US" sz="2400" dirty="0" smtClean="0">
                <a:latin typeface="Times New Roman" charset="0"/>
              </a:rPr>
              <a:t>  </a:t>
            </a:r>
          </a:p>
          <a:p>
            <a:pPr marL="238125" indent="-238125">
              <a:lnSpc>
                <a:spcPct val="120000"/>
              </a:lnSpc>
              <a:buNone/>
            </a:pPr>
            <a:r>
              <a:rPr lang="en-US" sz="2600" dirty="0" smtClean="0">
                <a:latin typeface="Times New Roman" charset="0"/>
              </a:rPr>
              <a:t> </a:t>
            </a:r>
            <a:endParaRPr lang="en-US" sz="2600" dirty="0">
              <a:latin typeface="Times New Roman" charset="0"/>
            </a:endParaRPr>
          </a:p>
          <a:p>
            <a:pPr marL="238125" indent="-238125">
              <a:lnSpc>
                <a:spcPct val="120000"/>
              </a:lnSpc>
              <a:buFontTx/>
              <a:buNone/>
            </a:pPr>
            <a:endParaRPr lang="en-US" sz="2600" dirty="0" smtClean="0">
              <a:latin typeface="Times New Roman" charset="0"/>
            </a:endParaRPr>
          </a:p>
          <a:p>
            <a:pPr marL="238125" indent="-238125">
              <a:lnSpc>
                <a:spcPct val="120000"/>
              </a:lnSpc>
              <a:buFontTx/>
              <a:buNone/>
            </a:pPr>
            <a:endParaRPr lang="en-US" sz="2600" dirty="0" smtClean="0">
              <a:latin typeface="Times New Roman" charset="0"/>
            </a:endParaRPr>
          </a:p>
          <a:p>
            <a:pPr marL="238125" indent="-238125">
              <a:lnSpc>
                <a:spcPct val="120000"/>
              </a:lnSpc>
              <a:buFontTx/>
              <a:buNone/>
            </a:pPr>
            <a:endParaRPr lang="en-US" sz="2600" dirty="0">
              <a:latin typeface="Times New Roman" charset="0"/>
            </a:endParaRPr>
          </a:p>
          <a:p>
            <a:pPr marL="238125" indent="-238125">
              <a:lnSpc>
                <a:spcPct val="120000"/>
              </a:lnSpc>
              <a:buFontTx/>
              <a:buBlip>
                <a:blip r:embed="rId3"/>
              </a:buBlip>
            </a:pPr>
            <a:endParaRPr lang="en-GB" sz="2600" dirty="0">
              <a:latin typeface="Times New Roman" charset="0"/>
              <a:ea typeface="Times New Roman" charset="0"/>
              <a:cs typeface="Times New Roman" charset="0"/>
            </a:endParaRPr>
          </a:p>
        </p:txBody>
      </p:sp>
      <p:pic>
        <p:nvPicPr>
          <p:cNvPr id="14344" name="Picture 8"/>
          <p:cNvPicPr>
            <a:picLocks noChangeAspect="1" noChangeArrowheads="1"/>
          </p:cNvPicPr>
          <p:nvPr/>
        </p:nvPicPr>
        <p:blipFill>
          <a:blip r:embed="rId4"/>
          <a:srcRect/>
          <a:stretch>
            <a:fillRect/>
          </a:stretch>
        </p:blipFill>
        <p:spPr bwMode="auto">
          <a:xfrm>
            <a:off x="3100388" y="3276600"/>
            <a:ext cx="2943225" cy="419100"/>
          </a:xfrm>
          <a:prstGeom prst="rect">
            <a:avLst/>
          </a:prstGeom>
          <a:noFill/>
          <a:ln w="9525">
            <a:noFill/>
            <a:miter lim="800000"/>
            <a:headEnd/>
            <a:tailEnd/>
          </a:ln>
          <a:effectLst/>
        </p:spPr>
      </p:pic>
      <p:pic>
        <p:nvPicPr>
          <p:cNvPr id="10" name="Picture 4" descr="domainFunction"/>
          <p:cNvPicPr>
            <a:picLocks noChangeAspect="1" noChangeArrowheads="1"/>
          </p:cNvPicPr>
          <p:nvPr/>
        </p:nvPicPr>
        <p:blipFill>
          <a:blip r:embed="rId5"/>
          <a:srcRect/>
          <a:stretch>
            <a:fillRect/>
          </a:stretch>
        </p:blipFill>
        <p:spPr bwMode="auto">
          <a:xfrm>
            <a:off x="2157413" y="5553075"/>
            <a:ext cx="4829175" cy="466725"/>
          </a:xfrm>
          <a:prstGeom prst="rect">
            <a:avLst/>
          </a:prstGeom>
          <a:noFill/>
        </p:spPr>
      </p:pic>
    </p:spTree>
    <p:extLst>
      <p:ext uri="{BB962C8B-B14F-4D97-AF65-F5344CB8AC3E}">
        <p14:creationId xmlns:p14="http://schemas.microsoft.com/office/powerpoint/2010/main" val="348277265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r>
              <a:rPr lang="en-US" smtClean="0"/>
              <a:t>Khalid Belhajjame @ PoliWeb Workshop, 2014</a:t>
            </a:r>
            <a:endParaRPr lang="en-GB"/>
          </a:p>
        </p:txBody>
      </p:sp>
      <p:sp>
        <p:nvSpPr>
          <p:cNvPr id="22" name="Slide Number Placeholder 5"/>
          <p:cNvSpPr>
            <a:spLocks noGrp="1"/>
          </p:cNvSpPr>
          <p:nvPr>
            <p:ph type="sldNum" sz="quarter" idx="12"/>
          </p:nvPr>
        </p:nvSpPr>
        <p:spPr/>
        <p:txBody>
          <a:bodyPr/>
          <a:lstStyle/>
          <a:p>
            <a:fld id="{ED9223B8-CFC8-CE46-968B-92D26D5A464B}" type="slidenum">
              <a:rPr lang="en-GB"/>
              <a:pPr/>
              <a:t>41</a:t>
            </a:fld>
            <a:endParaRPr lang="en-GB"/>
          </a:p>
        </p:txBody>
      </p:sp>
      <p:sp>
        <p:nvSpPr>
          <p:cNvPr id="48130" name="Rectangle 2"/>
          <p:cNvSpPr>
            <a:spLocks noGrp="1" noChangeArrowheads="1"/>
          </p:cNvSpPr>
          <p:nvPr>
            <p:ph type="title"/>
          </p:nvPr>
        </p:nvSpPr>
        <p:spPr/>
        <p:txBody>
          <a:bodyPr/>
          <a:lstStyle/>
          <a:p>
            <a:r>
              <a:rPr lang="en-GB" dirty="0" smtClean="0"/>
              <a:t>Task </a:t>
            </a:r>
            <a:r>
              <a:rPr lang="en-GB" dirty="0" err="1" smtClean="0"/>
              <a:t>Replaceability</a:t>
            </a:r>
            <a:endParaRPr lang="en-GB" dirty="0"/>
          </a:p>
        </p:txBody>
      </p:sp>
      <p:sp>
        <p:nvSpPr>
          <p:cNvPr id="48131" name="Rectangle 3"/>
          <p:cNvSpPr>
            <a:spLocks noGrp="1" noChangeArrowheads="1"/>
          </p:cNvSpPr>
          <p:nvPr>
            <p:ph type="body" idx="1"/>
          </p:nvPr>
        </p:nvSpPr>
        <p:spPr>
          <a:xfrm>
            <a:off x="457200" y="3733800"/>
            <a:ext cx="8229600" cy="2209800"/>
          </a:xfrm>
        </p:spPr>
        <p:txBody>
          <a:bodyPr/>
          <a:lstStyle/>
          <a:p>
            <a:pPr marL="0" indent="0">
              <a:buFontTx/>
              <a:buNone/>
            </a:pPr>
            <a:r>
              <a:rPr lang="en-GB" sz="2400" b="1" dirty="0">
                <a:solidFill>
                  <a:srgbClr val="0000FF"/>
                </a:solidFill>
                <a:latin typeface="Times New Roman" charset="0"/>
              </a:rPr>
              <a:t>Task </a:t>
            </a:r>
            <a:r>
              <a:rPr lang="en-GB" sz="2400" b="1" dirty="0" err="1">
                <a:solidFill>
                  <a:srgbClr val="0000FF"/>
                </a:solidFill>
                <a:latin typeface="Times New Roman" charset="0"/>
              </a:rPr>
              <a:t>replaceability</a:t>
            </a:r>
            <a:r>
              <a:rPr lang="en-GB" sz="2400" dirty="0">
                <a:latin typeface="Times New Roman" charset="0"/>
              </a:rPr>
              <a:t>: For an operation op2 to be able to substitute an operation op1, op2 must fulfil a task that is equivalent to or subsumes the task op1 performs</a:t>
            </a:r>
            <a:r>
              <a:rPr lang="en-GB" sz="2400" dirty="0" smtClean="0">
                <a:latin typeface="Times New Roman" charset="0"/>
              </a:rPr>
              <a:t>:</a:t>
            </a:r>
          </a:p>
          <a:p>
            <a:pPr marL="0" indent="0">
              <a:buFontTx/>
              <a:buNone/>
            </a:pPr>
            <a:r>
              <a:rPr lang="en-GB" sz="2400" dirty="0" smtClean="0">
                <a:latin typeface="Times New Roman" charset="0"/>
              </a:rPr>
              <a:t> </a:t>
            </a:r>
            <a:endParaRPr lang="en-GB" sz="2400" dirty="0">
              <a:latin typeface="Times New Roman" charset="0"/>
            </a:endParaRPr>
          </a:p>
          <a:p>
            <a:pPr marL="0" indent="0">
              <a:buFontTx/>
              <a:buNone/>
            </a:pPr>
            <a:endParaRPr lang="en-GB" sz="2400" dirty="0">
              <a:latin typeface="Times New Roman" charset="0"/>
            </a:endParaRPr>
          </a:p>
          <a:p>
            <a:pPr marL="0" indent="0">
              <a:buFontTx/>
              <a:buNone/>
            </a:pPr>
            <a:endParaRPr lang="en-GB" sz="2400" dirty="0" smtClean="0">
              <a:latin typeface="Times New Roman" charset="0"/>
            </a:endParaRPr>
          </a:p>
          <a:p>
            <a:pPr marL="0" indent="0">
              <a:buFontTx/>
              <a:buNone/>
            </a:pPr>
            <a:endParaRPr lang="en-GB" sz="2400" dirty="0" smtClean="0">
              <a:latin typeface="Times New Roman" charset="0"/>
            </a:endParaRPr>
          </a:p>
          <a:p>
            <a:pPr marL="0" indent="0">
              <a:buFontTx/>
              <a:buNone/>
            </a:pPr>
            <a:endParaRPr lang="en-GB" sz="2400" b="1" dirty="0">
              <a:latin typeface="Times New Roman" charset="0"/>
            </a:endParaRPr>
          </a:p>
          <a:p>
            <a:pPr marL="0" indent="0">
              <a:buFontTx/>
              <a:buNone/>
            </a:pPr>
            <a:endParaRPr lang="en-GB" sz="2400" dirty="0">
              <a:latin typeface="Times New Roman" charset="0"/>
            </a:endParaRPr>
          </a:p>
          <a:p>
            <a:pPr marL="0" indent="0">
              <a:buFontTx/>
              <a:buNone/>
            </a:pPr>
            <a:endParaRPr lang="en-GB" sz="2400" dirty="0">
              <a:latin typeface="Times New Roman" charset="0"/>
            </a:endParaRPr>
          </a:p>
          <a:p>
            <a:pPr marL="0" indent="0">
              <a:buFontTx/>
              <a:buNone/>
            </a:pPr>
            <a:endParaRPr lang="en-GB" sz="2400" dirty="0">
              <a:latin typeface="Times New Roman" charset="0"/>
            </a:endParaRPr>
          </a:p>
        </p:txBody>
      </p:sp>
      <p:pic>
        <p:nvPicPr>
          <p:cNvPr id="26" name="Picture 25"/>
          <p:cNvPicPr>
            <a:picLocks noChangeAspect="1"/>
          </p:cNvPicPr>
          <p:nvPr/>
        </p:nvPicPr>
        <p:blipFill>
          <a:blip r:embed="rId3"/>
          <a:stretch>
            <a:fillRect/>
          </a:stretch>
        </p:blipFill>
        <p:spPr>
          <a:xfrm>
            <a:off x="3003550" y="5105400"/>
            <a:ext cx="3136900" cy="377564"/>
          </a:xfrm>
          <a:prstGeom prst="rect">
            <a:avLst/>
          </a:prstGeom>
        </p:spPr>
      </p:pic>
      <p:pic>
        <p:nvPicPr>
          <p:cNvPr id="27" name="Picture 26" descr="operations.png"/>
          <p:cNvPicPr>
            <a:picLocks noChangeAspect="1"/>
          </p:cNvPicPr>
          <p:nvPr/>
        </p:nvPicPr>
        <p:blipFill>
          <a:blip r:embed="rId4"/>
          <a:stretch>
            <a:fillRect/>
          </a:stretch>
        </p:blipFill>
        <p:spPr>
          <a:xfrm>
            <a:off x="2235591" y="1905000"/>
            <a:ext cx="4672818" cy="1623141"/>
          </a:xfrm>
          <a:prstGeom prst="rect">
            <a:avLst/>
          </a:prstGeom>
        </p:spPr>
      </p:pic>
    </p:spTree>
    <p:extLst>
      <p:ext uri="{BB962C8B-B14F-4D97-AF65-F5344CB8AC3E}">
        <p14:creationId xmlns:p14="http://schemas.microsoft.com/office/powerpoint/2010/main" val="388712895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p:txBody>
          <a:bodyPr/>
          <a:lstStyle/>
          <a:p>
            <a:r>
              <a:rPr lang="en-US" smtClean="0"/>
              <a:t>Khalid Belhajjame @ PoliWeb Workshop, 2014</a:t>
            </a:r>
            <a:endParaRPr lang="en-GB"/>
          </a:p>
        </p:txBody>
      </p:sp>
      <p:sp>
        <p:nvSpPr>
          <p:cNvPr id="18" name="Slide Number Placeholder 5"/>
          <p:cNvSpPr>
            <a:spLocks noGrp="1"/>
          </p:cNvSpPr>
          <p:nvPr>
            <p:ph type="sldNum" sz="quarter" idx="12"/>
          </p:nvPr>
        </p:nvSpPr>
        <p:spPr/>
        <p:txBody>
          <a:bodyPr/>
          <a:lstStyle/>
          <a:p>
            <a:fld id="{7C193F03-4025-5145-94DD-34BC6C1602B8}" type="slidenum">
              <a:rPr lang="en-GB"/>
              <a:pPr/>
              <a:t>42</a:t>
            </a:fld>
            <a:endParaRPr lang="en-GB"/>
          </a:p>
        </p:txBody>
      </p:sp>
      <p:sp>
        <p:nvSpPr>
          <p:cNvPr id="72706" name="Rectangle 2"/>
          <p:cNvSpPr>
            <a:spLocks noGrp="1" noChangeArrowheads="1"/>
          </p:cNvSpPr>
          <p:nvPr>
            <p:ph type="title"/>
          </p:nvPr>
        </p:nvSpPr>
        <p:spPr/>
        <p:txBody>
          <a:bodyPr/>
          <a:lstStyle/>
          <a:p>
            <a:r>
              <a:rPr lang="en-GB"/>
              <a:t>Parameter compatibility</a:t>
            </a:r>
          </a:p>
        </p:txBody>
      </p:sp>
      <p:sp>
        <p:nvSpPr>
          <p:cNvPr id="72707" name="Rectangle 3"/>
          <p:cNvSpPr>
            <a:spLocks noGrp="1" noChangeArrowheads="1"/>
          </p:cNvSpPr>
          <p:nvPr>
            <p:ph type="body" idx="1"/>
          </p:nvPr>
        </p:nvSpPr>
        <p:spPr>
          <a:xfrm>
            <a:off x="457200" y="3429000"/>
            <a:ext cx="8229600" cy="2849562"/>
          </a:xfrm>
        </p:spPr>
        <p:txBody>
          <a:bodyPr/>
          <a:lstStyle/>
          <a:p>
            <a:pPr marL="0" indent="0">
              <a:buFontTx/>
              <a:buNone/>
            </a:pPr>
            <a:endParaRPr lang="en-GB" sz="2400" b="1" dirty="0" smtClean="0">
              <a:latin typeface="Times New Roman" charset="0"/>
            </a:endParaRPr>
          </a:p>
          <a:p>
            <a:pPr marL="0" indent="0">
              <a:buFontTx/>
              <a:buNone/>
            </a:pPr>
            <a:r>
              <a:rPr lang="en-GB" sz="2400" b="1" dirty="0" smtClean="0">
                <a:solidFill>
                  <a:srgbClr val="0000FF"/>
                </a:solidFill>
                <a:latin typeface="Times New Roman" charset="0"/>
              </a:rPr>
              <a:t>Parameter </a:t>
            </a:r>
            <a:r>
              <a:rPr lang="en-GB" sz="2400" b="1" dirty="0" err="1" smtClean="0">
                <a:solidFill>
                  <a:srgbClr val="0000FF"/>
                </a:solidFill>
                <a:latin typeface="Times New Roman" charset="0"/>
              </a:rPr>
              <a:t>replaceability</a:t>
            </a:r>
            <a:r>
              <a:rPr lang="en-GB" sz="2400" b="1" dirty="0" smtClean="0">
                <a:solidFill>
                  <a:srgbClr val="0000FF"/>
                </a:solidFill>
                <a:latin typeface="Times New Roman" charset="0"/>
              </a:rPr>
              <a:t>: </a:t>
            </a:r>
            <a:r>
              <a:rPr lang="en-GB" sz="2400" dirty="0" smtClean="0">
                <a:latin typeface="Times New Roman" charset="0"/>
              </a:rPr>
              <a:t>To </a:t>
            </a:r>
            <a:r>
              <a:rPr lang="en-GB" sz="2400" dirty="0">
                <a:latin typeface="Times New Roman" charset="0"/>
              </a:rPr>
              <a:t>be compatible the domain of the output must be the same as or </a:t>
            </a:r>
            <a:r>
              <a:rPr lang="en-GB" sz="2400" dirty="0" err="1">
                <a:latin typeface="Times New Roman" charset="0"/>
              </a:rPr>
              <a:t>subconcept</a:t>
            </a:r>
            <a:r>
              <a:rPr lang="en-GB" sz="2400" dirty="0">
                <a:latin typeface="Times New Roman" charset="0"/>
              </a:rPr>
              <a:t> of the domain of the subsequent input. </a:t>
            </a:r>
          </a:p>
          <a:p>
            <a:pPr marL="0" indent="0">
              <a:buFontTx/>
              <a:buNone/>
            </a:pPr>
            <a:endParaRPr lang="en-GB" sz="2400" b="1" dirty="0" smtClean="0">
              <a:latin typeface="Times New Roman" charset="0"/>
            </a:endParaRPr>
          </a:p>
          <a:p>
            <a:pPr marL="0" indent="0">
              <a:buFontTx/>
              <a:buNone/>
            </a:pPr>
            <a:endParaRPr lang="en-GB" sz="2400" dirty="0" smtClean="0">
              <a:latin typeface="Times New Roman" charset="0"/>
            </a:endParaRPr>
          </a:p>
          <a:p>
            <a:pPr marL="0" indent="0">
              <a:buFontTx/>
              <a:buNone/>
            </a:pPr>
            <a:endParaRPr lang="en-GB" sz="2400" dirty="0">
              <a:latin typeface="Times New Roman" charset="0"/>
            </a:endParaRPr>
          </a:p>
        </p:txBody>
      </p:sp>
      <p:pic>
        <p:nvPicPr>
          <p:cNvPr id="24" name="Picture 23" descr="operations2.png"/>
          <p:cNvPicPr>
            <a:picLocks noChangeAspect="1"/>
          </p:cNvPicPr>
          <p:nvPr/>
        </p:nvPicPr>
        <p:blipFill>
          <a:blip r:embed="rId3"/>
          <a:stretch>
            <a:fillRect/>
          </a:stretch>
        </p:blipFill>
        <p:spPr>
          <a:xfrm>
            <a:off x="2242449" y="2057400"/>
            <a:ext cx="4659101" cy="1623141"/>
          </a:xfrm>
          <a:prstGeom prst="rect">
            <a:avLst/>
          </a:prstGeom>
        </p:spPr>
      </p:pic>
      <p:pic>
        <p:nvPicPr>
          <p:cNvPr id="25" name="Picture 24"/>
          <p:cNvPicPr>
            <a:picLocks noChangeAspect="1"/>
          </p:cNvPicPr>
          <p:nvPr/>
        </p:nvPicPr>
        <p:blipFill>
          <a:blip r:embed="rId4"/>
          <a:stretch>
            <a:fillRect/>
          </a:stretch>
        </p:blipFill>
        <p:spPr>
          <a:xfrm>
            <a:off x="1143000" y="5410200"/>
            <a:ext cx="7239000" cy="330200"/>
          </a:xfrm>
          <a:prstGeom prst="rect">
            <a:avLst/>
          </a:prstGeom>
        </p:spPr>
      </p:pic>
    </p:spTree>
    <p:extLst>
      <p:ext uri="{BB962C8B-B14F-4D97-AF65-F5344CB8AC3E}">
        <p14:creationId xmlns:p14="http://schemas.microsoft.com/office/powerpoint/2010/main" val="12313779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a:xfrm>
            <a:off x="457200" y="1981200"/>
            <a:ext cx="8229600" cy="3810000"/>
          </a:xfrm>
        </p:spPr>
        <p:txBody>
          <a:bodyPr/>
          <a:lstStyle/>
          <a:p>
            <a:pPr>
              <a:spcAft>
                <a:spcPts val="1200"/>
              </a:spcAft>
              <a:buNone/>
            </a:pPr>
            <a:r>
              <a:rPr lang="en-US" sz="2000" dirty="0" smtClean="0">
                <a:latin typeface="Arial"/>
                <a:cs typeface="Arial"/>
              </a:rPr>
              <a:t>	While the method just presented is sound, its practical applicability is hindered by the following facts</a:t>
            </a:r>
          </a:p>
          <a:p>
            <a:pPr>
              <a:spcAft>
                <a:spcPts val="1200"/>
              </a:spcAft>
              <a:buClr>
                <a:srgbClr val="000090"/>
              </a:buClr>
              <a:buSzPct val="100000"/>
              <a:buFont typeface="Wingdings" charset="2"/>
              <a:buChar char="§"/>
            </a:pPr>
            <a:r>
              <a:rPr lang="en-US" sz="2000" kern="1200" dirty="0" smtClean="0">
                <a:solidFill>
                  <a:schemeClr val="tx1"/>
                </a:solidFill>
                <a:latin typeface="Arial"/>
                <a:ea typeface="+mn-ea"/>
                <a:cs typeface="Arial"/>
              </a:rPr>
              <a:t>Semantic annotations of web services are scarce.</a:t>
            </a:r>
          </a:p>
          <a:p>
            <a:pPr>
              <a:spcAft>
                <a:spcPts val="1200"/>
              </a:spcAft>
              <a:buClr>
                <a:srgbClr val="000090"/>
              </a:buClr>
              <a:buSzPct val="100000"/>
              <a:buFont typeface="Wingdings" charset="2"/>
              <a:buChar char="§"/>
            </a:pPr>
            <a:r>
              <a:rPr lang="en-US" sz="2000" kern="1200" dirty="0" smtClean="0">
                <a:solidFill>
                  <a:schemeClr val="tx1"/>
                </a:solidFill>
                <a:latin typeface="Arial"/>
                <a:ea typeface="+mn-ea"/>
                <a:cs typeface="Arial"/>
              </a:rPr>
              <a:t>Our experience suggests that a large proportion of existing semantic annotations suffer from inaccuracies</a:t>
            </a:r>
          </a:p>
          <a:p>
            <a:pPr lvl="1">
              <a:spcAft>
                <a:spcPts val="1200"/>
              </a:spcAft>
              <a:buClr>
                <a:srgbClr val="000090"/>
              </a:buClr>
              <a:buSzPct val="100000"/>
              <a:buFont typeface="Wingdings" charset="2"/>
              <a:buChar char="§"/>
            </a:pPr>
            <a:r>
              <a:rPr lang="en-US" sz="2000" dirty="0" smtClean="0">
                <a:solidFill>
                  <a:schemeClr val="tx1"/>
                </a:solidFill>
                <a:latin typeface="Arial"/>
                <a:ea typeface="+mn-ea"/>
                <a:cs typeface="Arial"/>
              </a:rPr>
              <a:t>As </a:t>
            </a:r>
            <a:r>
              <a:rPr lang="en-US" sz="2000" dirty="0">
                <a:solidFill>
                  <a:schemeClr val="tx1"/>
                </a:solidFill>
                <a:latin typeface="Arial"/>
                <a:ea typeface="+mn-ea"/>
                <a:cs typeface="Arial"/>
              </a:rPr>
              <a:t>a result, a substitute that is discovered for replacing an unavailable operation using such annotations may turn out to be unsuitable, and, inversely, a suitable substitute may be discarded.</a:t>
            </a:r>
            <a:endParaRPr lang="en-US" sz="2000" dirty="0" smtClean="0">
              <a:latin typeface="Arial"/>
              <a:cs typeface="Arial"/>
            </a:endParaRPr>
          </a:p>
          <a:p>
            <a:pPr>
              <a:spcAft>
                <a:spcPts val="1200"/>
              </a:spcAft>
              <a:buFont typeface="Arial"/>
              <a:buChar char="•"/>
            </a:pPr>
            <a:endParaRPr lang="en-US" sz="2000" kern="1200" dirty="0" smtClean="0">
              <a:solidFill>
                <a:schemeClr val="tx1"/>
              </a:solidFill>
              <a:latin typeface="Arial"/>
              <a:ea typeface="+mn-ea"/>
              <a:cs typeface="Arial"/>
            </a:endParaRPr>
          </a:p>
          <a:p>
            <a:pPr>
              <a:spcAft>
                <a:spcPts val="1200"/>
              </a:spcAft>
              <a:buFont typeface="Arial"/>
              <a:buChar char="•"/>
            </a:pPr>
            <a:endParaRPr lang="en-US" sz="2000" kern="1200" dirty="0" smtClean="0">
              <a:solidFill>
                <a:schemeClr val="tx1"/>
              </a:solidFill>
              <a:latin typeface="Arial"/>
              <a:ea typeface="+mn-ea"/>
              <a:cs typeface="Arial"/>
            </a:endParaRPr>
          </a:p>
          <a:p>
            <a:pPr>
              <a:spcAft>
                <a:spcPts val="1200"/>
              </a:spcAft>
              <a:buFont typeface="Arial"/>
              <a:buChar char="•"/>
            </a:pPr>
            <a:endParaRPr lang="en-US" sz="2000" dirty="0">
              <a:latin typeface="Arial"/>
              <a:cs typeface="Arial"/>
            </a:endParaRPr>
          </a:p>
        </p:txBody>
      </p:sp>
      <p:sp>
        <p:nvSpPr>
          <p:cNvPr id="5" name="Footer Placeholder 4"/>
          <p:cNvSpPr>
            <a:spLocks noGrp="1"/>
          </p:cNvSpPr>
          <p:nvPr>
            <p:ph type="ftr" sz="quarter" idx="11"/>
          </p:nvPr>
        </p:nvSpPr>
        <p:spPr/>
        <p:txBody>
          <a:bodyPr/>
          <a:lstStyle/>
          <a:p>
            <a:r>
              <a:rPr lang="en-US" smtClean="0"/>
              <a:t>Khalid Belhajjame @ PoliWeb Workshop, 2014</a:t>
            </a:r>
            <a:endParaRPr lang="en-GB"/>
          </a:p>
        </p:txBody>
      </p:sp>
      <p:sp>
        <p:nvSpPr>
          <p:cNvPr id="6" name="Slide Number Placeholder 5"/>
          <p:cNvSpPr>
            <a:spLocks noGrp="1"/>
          </p:cNvSpPr>
          <p:nvPr>
            <p:ph type="sldNum" sz="quarter" idx="12"/>
          </p:nvPr>
        </p:nvSpPr>
        <p:spPr/>
        <p:txBody>
          <a:bodyPr/>
          <a:lstStyle/>
          <a:p>
            <a:fld id="{2F3457B7-FA8E-894F-912C-8D8056EAAC02}" type="slidenum">
              <a:rPr lang="en-GB" smtClean="0"/>
              <a:pPr/>
              <a:t>43</a:t>
            </a:fld>
            <a:endParaRPr lang="en-GB"/>
          </a:p>
        </p:txBody>
      </p:sp>
    </p:spTree>
    <p:extLst>
      <p:ext uri="{BB962C8B-B14F-4D97-AF65-F5344CB8AC3E}">
        <p14:creationId xmlns:p14="http://schemas.microsoft.com/office/powerpoint/2010/main" val="108891682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a:lnSpc>
                <a:spcPct val="120000"/>
              </a:lnSpc>
              <a:spcAft>
                <a:spcPts val="2400"/>
              </a:spcAft>
            </a:pPr>
            <a:r>
              <a:rPr lang="en-US" sz="2800" dirty="0" smtClean="0"/>
              <a:t>Discovering Substitute Services Using Existing Workflow Specifications and Provenance traces</a:t>
            </a:r>
            <a:br>
              <a:rPr lang="en-US" sz="2800" dirty="0" smtClean="0"/>
            </a:br>
            <a:endParaRPr lang="en-US" sz="2800" dirty="0"/>
          </a:p>
        </p:txBody>
      </p:sp>
      <p:sp>
        <p:nvSpPr>
          <p:cNvPr id="5" name="Footer Placeholder 4"/>
          <p:cNvSpPr>
            <a:spLocks noGrp="1"/>
          </p:cNvSpPr>
          <p:nvPr>
            <p:ph type="ftr" sz="quarter" idx="11"/>
          </p:nvPr>
        </p:nvSpPr>
        <p:spPr/>
        <p:txBody>
          <a:bodyPr/>
          <a:lstStyle/>
          <a:p>
            <a:r>
              <a:rPr lang="en-US" smtClean="0"/>
              <a:t>Khalid Belhajjame @ PoliWeb Workshop, 2014</a:t>
            </a:r>
            <a:endParaRPr lang="en-GB"/>
          </a:p>
        </p:txBody>
      </p:sp>
      <p:sp>
        <p:nvSpPr>
          <p:cNvPr id="6" name="Slide Number Placeholder 5"/>
          <p:cNvSpPr>
            <a:spLocks noGrp="1"/>
          </p:cNvSpPr>
          <p:nvPr>
            <p:ph type="sldNum" sz="quarter" idx="12"/>
          </p:nvPr>
        </p:nvSpPr>
        <p:spPr/>
        <p:txBody>
          <a:bodyPr/>
          <a:lstStyle/>
          <a:p>
            <a:fld id="{2F3457B7-FA8E-894F-912C-8D8056EAAC02}" type="slidenum">
              <a:rPr lang="en-GB" smtClean="0"/>
              <a:pPr/>
              <a:t>44</a:t>
            </a:fld>
            <a:endParaRPr lang="en-GB"/>
          </a:p>
        </p:txBody>
      </p:sp>
      <p:pic>
        <p:nvPicPr>
          <p:cNvPr id="7" name="Picture 6" descr="Screen shot 2011-11-30 at 18.09.44.png"/>
          <p:cNvPicPr>
            <a:picLocks noChangeAspect="1"/>
          </p:cNvPicPr>
          <p:nvPr/>
        </p:nvPicPr>
        <p:blipFill>
          <a:blip r:embed="rId3"/>
          <a:stretch>
            <a:fillRect/>
          </a:stretch>
        </p:blipFill>
        <p:spPr>
          <a:xfrm>
            <a:off x="228600" y="1905000"/>
            <a:ext cx="6807200" cy="3728663"/>
          </a:xfrm>
          <a:prstGeom prst="rect">
            <a:avLst/>
          </a:prstGeom>
        </p:spPr>
      </p:pic>
      <p:grpSp>
        <p:nvGrpSpPr>
          <p:cNvPr id="15" name="Group 14"/>
          <p:cNvGrpSpPr/>
          <p:nvPr/>
        </p:nvGrpSpPr>
        <p:grpSpPr>
          <a:xfrm>
            <a:off x="5688631" y="2590800"/>
            <a:ext cx="3074369" cy="3048000"/>
            <a:chOff x="5688631" y="2590800"/>
            <a:chExt cx="3074369" cy="3048000"/>
          </a:xfrm>
        </p:grpSpPr>
        <p:sp>
          <p:nvSpPr>
            <p:cNvPr id="8" name="TextBox 7"/>
            <p:cNvSpPr txBox="1"/>
            <p:nvPr/>
          </p:nvSpPr>
          <p:spPr>
            <a:xfrm>
              <a:off x="5791200" y="2590800"/>
              <a:ext cx="297180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a:r>
                <a:rPr lang="en-US" dirty="0" smtClean="0"/>
                <a:t>Existing Workflow Specifications</a:t>
              </a:r>
              <a:endParaRPr lang="en-US" dirty="0"/>
            </a:p>
          </p:txBody>
        </p:sp>
        <p:sp>
          <p:nvSpPr>
            <p:cNvPr id="9" name="TextBox 8"/>
            <p:cNvSpPr txBox="1"/>
            <p:nvPr/>
          </p:nvSpPr>
          <p:spPr>
            <a:xfrm>
              <a:off x="5715000" y="4992469"/>
              <a:ext cx="297180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a:r>
                <a:rPr lang="en-US" dirty="0" smtClean="0"/>
                <a:t>Provenance traces of missing operations</a:t>
              </a:r>
              <a:endParaRPr lang="en-US" dirty="0"/>
            </a:p>
          </p:txBody>
        </p:sp>
        <p:sp>
          <p:nvSpPr>
            <p:cNvPr id="13" name="Curved Up Arrow 12"/>
            <p:cNvSpPr/>
            <p:nvPr/>
          </p:nvSpPr>
          <p:spPr bwMode="auto">
            <a:xfrm rot="18053250">
              <a:off x="6879929" y="3434660"/>
              <a:ext cx="762000" cy="381000"/>
            </a:xfrm>
            <a:prstGeom prst="curved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Curved Down Arrow 13"/>
            <p:cNvSpPr/>
            <p:nvPr/>
          </p:nvSpPr>
          <p:spPr bwMode="auto">
            <a:xfrm rot="2364841">
              <a:off x="5688631" y="4328907"/>
              <a:ext cx="838200" cy="45720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099546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Compatibility</a:t>
            </a:r>
            <a:endParaRPr lang="en-US" dirty="0"/>
          </a:p>
        </p:txBody>
      </p:sp>
      <p:sp>
        <p:nvSpPr>
          <p:cNvPr id="3" name="Content Placeholder 2"/>
          <p:cNvSpPr>
            <a:spLocks noGrp="1"/>
          </p:cNvSpPr>
          <p:nvPr>
            <p:ph idx="1"/>
          </p:nvPr>
        </p:nvSpPr>
        <p:spPr>
          <a:xfrm>
            <a:off x="457200" y="3810000"/>
            <a:ext cx="8229600" cy="1143000"/>
          </a:xfrm>
        </p:spPr>
        <p:txBody>
          <a:bodyPr/>
          <a:lstStyle/>
          <a:p>
            <a:pPr>
              <a:buNone/>
            </a:pPr>
            <a:r>
              <a:rPr lang="en-US" sz="2000" dirty="0" smtClean="0">
                <a:solidFill>
                  <a:schemeClr val="tx1"/>
                </a:solidFill>
                <a:latin typeface="+mn-lt"/>
                <a:ea typeface="+mn-ea"/>
                <a:cs typeface="+mn-cs"/>
              </a:rPr>
              <a:t>	Formally</a:t>
            </a:r>
            <a:r>
              <a:rPr lang="en-US" sz="2000" dirty="0">
                <a:solidFill>
                  <a:schemeClr val="tx1"/>
                </a:solidFill>
                <a:latin typeface="+mn-lt"/>
                <a:ea typeface="+mn-ea"/>
                <a:cs typeface="+mn-cs"/>
              </a:rPr>
              <a:t>, let wf1 be a workflow in which the operation op1 is unavailable. The operation op2 can replace the operation op1 in terms of its inputs and outputs </a:t>
            </a:r>
            <a:r>
              <a:rPr lang="en-US" sz="2000" dirty="0" smtClean="0">
                <a:solidFill>
                  <a:schemeClr val="tx1"/>
                </a:solidFill>
                <a:latin typeface="+mn-lt"/>
                <a:ea typeface="+mn-ea"/>
                <a:cs typeface="+mn-cs"/>
              </a:rPr>
              <a:t>if:</a:t>
            </a:r>
            <a:endParaRPr lang="en-US" sz="2000" dirty="0"/>
          </a:p>
        </p:txBody>
      </p:sp>
      <p:sp>
        <p:nvSpPr>
          <p:cNvPr id="5" name="Footer Placeholder 4"/>
          <p:cNvSpPr>
            <a:spLocks noGrp="1"/>
          </p:cNvSpPr>
          <p:nvPr>
            <p:ph type="ftr" sz="quarter" idx="11"/>
          </p:nvPr>
        </p:nvSpPr>
        <p:spPr/>
        <p:txBody>
          <a:bodyPr/>
          <a:lstStyle/>
          <a:p>
            <a:r>
              <a:rPr lang="en-US" smtClean="0"/>
              <a:t>Khalid Belhajjame @ PoliWeb Workshop, 2014</a:t>
            </a:r>
            <a:endParaRPr lang="en-GB"/>
          </a:p>
        </p:txBody>
      </p:sp>
      <p:sp>
        <p:nvSpPr>
          <p:cNvPr id="6" name="Slide Number Placeholder 5"/>
          <p:cNvSpPr>
            <a:spLocks noGrp="1"/>
          </p:cNvSpPr>
          <p:nvPr>
            <p:ph type="sldNum" sz="quarter" idx="12"/>
          </p:nvPr>
        </p:nvSpPr>
        <p:spPr/>
        <p:txBody>
          <a:bodyPr/>
          <a:lstStyle/>
          <a:p>
            <a:fld id="{2F3457B7-FA8E-894F-912C-8D8056EAAC02}" type="slidenum">
              <a:rPr lang="en-GB" smtClean="0"/>
              <a:pPr/>
              <a:t>45</a:t>
            </a:fld>
            <a:endParaRPr lang="en-GB"/>
          </a:p>
        </p:txBody>
      </p:sp>
      <p:pic>
        <p:nvPicPr>
          <p:cNvPr id="9" name="Picture 8" descr="Screen shot 2011-11-30 at 18.29.43.png"/>
          <p:cNvPicPr>
            <a:picLocks noChangeAspect="1"/>
          </p:cNvPicPr>
          <p:nvPr/>
        </p:nvPicPr>
        <p:blipFill>
          <a:blip r:embed="rId3"/>
          <a:stretch>
            <a:fillRect/>
          </a:stretch>
        </p:blipFill>
        <p:spPr>
          <a:xfrm>
            <a:off x="2241550" y="5116326"/>
            <a:ext cx="4616450" cy="979674"/>
          </a:xfrm>
          <a:prstGeom prst="rect">
            <a:avLst/>
          </a:prstGeom>
        </p:spPr>
      </p:pic>
      <p:pic>
        <p:nvPicPr>
          <p:cNvPr id="11" name="Picture 10" descr="workflow1and2.png"/>
          <p:cNvPicPr>
            <a:picLocks noChangeAspect="1"/>
          </p:cNvPicPr>
          <p:nvPr/>
        </p:nvPicPr>
        <p:blipFill>
          <a:blip r:embed="rId4"/>
          <a:stretch>
            <a:fillRect/>
          </a:stretch>
        </p:blipFill>
        <p:spPr>
          <a:xfrm>
            <a:off x="762000" y="1676400"/>
            <a:ext cx="7339750" cy="1828800"/>
          </a:xfrm>
          <a:prstGeom prst="rect">
            <a:avLst/>
          </a:prstGeom>
        </p:spPr>
      </p:pic>
    </p:spTree>
    <p:extLst>
      <p:ext uri="{BB962C8B-B14F-4D97-AF65-F5344CB8AC3E}">
        <p14:creationId xmlns:p14="http://schemas.microsoft.com/office/powerpoint/2010/main" val="342969020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Compatibility</a:t>
            </a:r>
            <a:endParaRPr lang="en-US" dirty="0"/>
          </a:p>
        </p:txBody>
      </p:sp>
      <p:sp>
        <p:nvSpPr>
          <p:cNvPr id="3" name="Content Placeholder 2"/>
          <p:cNvSpPr>
            <a:spLocks noGrp="1"/>
          </p:cNvSpPr>
          <p:nvPr>
            <p:ph idx="1"/>
          </p:nvPr>
        </p:nvSpPr>
        <p:spPr>
          <a:xfrm>
            <a:off x="457200" y="1600200"/>
            <a:ext cx="8229600" cy="4800600"/>
          </a:xfrm>
        </p:spPr>
        <p:txBody>
          <a:bodyPr/>
          <a:lstStyle/>
          <a:p>
            <a:pPr>
              <a:spcAft>
                <a:spcPts val="1200"/>
              </a:spcAft>
            </a:pPr>
            <a:r>
              <a:rPr lang="en-US" sz="2000" kern="1200" dirty="0" smtClean="0">
                <a:solidFill>
                  <a:schemeClr val="tx1"/>
                </a:solidFill>
                <a:latin typeface="Times New Roman" charset="0"/>
                <a:ea typeface="+mn-ea"/>
                <a:cs typeface="+mn-cs"/>
              </a:rPr>
              <a:t>In addition to the compatibility in terms of inputs and outputs, we have to check that the candidate substitute performs a task compatible with that of the unavailable operation. </a:t>
            </a:r>
          </a:p>
          <a:p>
            <a:pPr>
              <a:spcAft>
                <a:spcPts val="1200"/>
              </a:spcAft>
            </a:pPr>
            <a:r>
              <a:rPr lang="en-US" sz="2000" kern="1200" dirty="0" smtClean="0">
                <a:solidFill>
                  <a:schemeClr val="tx1"/>
                </a:solidFill>
                <a:latin typeface="Times New Roman" charset="0"/>
                <a:ea typeface="+mn-ea"/>
                <a:cs typeface="+mn-cs"/>
              </a:rPr>
              <a:t>To perform this test, we exploit the following observation. An operation op2 is able to replace the operation op1 in terms of task, if for every possible input instances that op1 is able to consume, op2 delivers the same output as that obtained by invoking op1. </a:t>
            </a:r>
          </a:p>
          <a:p>
            <a:pPr>
              <a:spcAft>
                <a:spcPts val="1200"/>
              </a:spcAft>
            </a:pPr>
            <a:r>
              <a:rPr lang="en-US" sz="2000" kern="1200" dirty="0" smtClean="0">
                <a:solidFill>
                  <a:schemeClr val="tx1"/>
                </a:solidFill>
                <a:latin typeface="Times New Roman" charset="0"/>
                <a:ea typeface="+mn-ea"/>
                <a:cs typeface="+mn-cs"/>
              </a:rPr>
              <a:t>To perform the above test, however, we will have to call the missing operation op1!</a:t>
            </a:r>
          </a:p>
          <a:p>
            <a:pPr>
              <a:spcAft>
                <a:spcPts val="1200"/>
              </a:spcAft>
            </a:pPr>
            <a:r>
              <a:rPr lang="en-US" sz="2000" kern="1200" dirty="0" smtClean="0">
                <a:solidFill>
                  <a:schemeClr val="tx1"/>
                </a:solidFill>
                <a:latin typeface="Times New Roman" charset="0"/>
                <a:ea typeface="+mn-ea"/>
                <a:cs typeface="+mn-cs"/>
              </a:rPr>
              <a:t>A solution that we adopt for overcoming the above problem makes use of workflow provenance logs. These are traces that contain intermediate data that were used as input and delivered as output by the constituent operations of a workflow when enacted. </a:t>
            </a:r>
            <a:endParaRPr lang="en-US" sz="2000" dirty="0"/>
          </a:p>
        </p:txBody>
      </p:sp>
      <p:sp>
        <p:nvSpPr>
          <p:cNvPr id="5" name="Footer Placeholder 4"/>
          <p:cNvSpPr>
            <a:spLocks noGrp="1"/>
          </p:cNvSpPr>
          <p:nvPr>
            <p:ph type="ftr" sz="quarter" idx="11"/>
          </p:nvPr>
        </p:nvSpPr>
        <p:spPr/>
        <p:txBody>
          <a:bodyPr/>
          <a:lstStyle/>
          <a:p>
            <a:r>
              <a:rPr lang="en-US" smtClean="0"/>
              <a:t>Khalid Belhajjame @ PoliWeb Workshop, 2014</a:t>
            </a:r>
            <a:endParaRPr lang="en-GB"/>
          </a:p>
        </p:txBody>
      </p:sp>
      <p:sp>
        <p:nvSpPr>
          <p:cNvPr id="6" name="Slide Number Placeholder 5"/>
          <p:cNvSpPr>
            <a:spLocks noGrp="1"/>
          </p:cNvSpPr>
          <p:nvPr>
            <p:ph type="sldNum" sz="quarter" idx="12"/>
          </p:nvPr>
        </p:nvSpPr>
        <p:spPr/>
        <p:txBody>
          <a:bodyPr/>
          <a:lstStyle/>
          <a:p>
            <a:fld id="{2F3457B7-FA8E-894F-912C-8D8056EAAC02}" type="slidenum">
              <a:rPr lang="en-GB" smtClean="0"/>
              <a:pPr/>
              <a:t>46</a:t>
            </a:fld>
            <a:endParaRPr lang="en-GB"/>
          </a:p>
        </p:txBody>
      </p:sp>
    </p:spTree>
    <p:extLst>
      <p:ext uri="{BB962C8B-B14F-4D97-AF65-F5344CB8AC3E}">
        <p14:creationId xmlns:p14="http://schemas.microsoft.com/office/powerpoint/2010/main" val="4256849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Compatibility (cont.)</a:t>
            </a:r>
            <a:endParaRPr lang="en-US" dirty="0"/>
          </a:p>
        </p:txBody>
      </p:sp>
      <p:sp>
        <p:nvSpPr>
          <p:cNvPr id="3" name="Content Placeholder 2"/>
          <p:cNvSpPr>
            <a:spLocks noGrp="1"/>
          </p:cNvSpPr>
          <p:nvPr>
            <p:ph idx="1"/>
          </p:nvPr>
        </p:nvSpPr>
        <p:spPr>
          <a:xfrm>
            <a:off x="457200" y="2590800"/>
            <a:ext cx="8229600" cy="3124200"/>
          </a:xfrm>
        </p:spPr>
        <p:txBody>
          <a:bodyPr>
            <a:normAutofit fontScale="92500" lnSpcReduction="10000"/>
          </a:bodyPr>
          <a:lstStyle/>
          <a:p>
            <a:pPr>
              <a:buClr>
                <a:srgbClr val="000090"/>
              </a:buClr>
              <a:buSzPct val="100000"/>
              <a:buFont typeface="Wingdings" charset="2"/>
              <a:buChar char="§"/>
            </a:pPr>
            <a:r>
              <a:rPr lang="en-US" sz="2000" dirty="0" smtClean="0">
                <a:solidFill>
                  <a:schemeClr val="tx1"/>
                </a:solidFill>
                <a:latin typeface="+mn-lt"/>
                <a:ea typeface="+mn-ea"/>
                <a:cs typeface="+mn-cs"/>
              </a:rPr>
              <a:t>An operation op2 </a:t>
            </a:r>
            <a:r>
              <a:rPr lang="en-US" sz="2000" dirty="0">
                <a:solidFill>
                  <a:srgbClr val="000090"/>
                </a:solidFill>
                <a:latin typeface="+mn-lt"/>
                <a:ea typeface="+mn-ea"/>
                <a:cs typeface="+mn-cs"/>
              </a:rPr>
              <a:t>may be compatible</a:t>
            </a:r>
            <a:r>
              <a:rPr lang="en-US" sz="2000" dirty="0">
                <a:solidFill>
                  <a:schemeClr val="tx1"/>
                </a:solidFill>
                <a:latin typeface="+mn-lt"/>
                <a:ea typeface="+mn-ea"/>
                <a:cs typeface="+mn-cs"/>
              </a:rPr>
              <a:t> in terms of task with op1 </a:t>
            </a:r>
            <a:r>
              <a:rPr lang="en-US" sz="2000" dirty="0" smtClean="0">
                <a:solidFill>
                  <a:schemeClr val="tx1"/>
                </a:solidFill>
                <a:latin typeface="+mn-lt"/>
                <a:ea typeface="+mn-ea"/>
                <a:cs typeface="+mn-cs"/>
              </a:rPr>
              <a:t>if:</a:t>
            </a:r>
          </a:p>
          <a:p>
            <a:pPr>
              <a:buClr>
                <a:srgbClr val="000090"/>
              </a:buClr>
              <a:buSzPct val="100000"/>
              <a:buNone/>
            </a:pPr>
            <a:r>
              <a:rPr lang="en-US" sz="2000" dirty="0" smtClean="0">
                <a:solidFill>
                  <a:schemeClr val="tx1"/>
                </a:solidFill>
                <a:latin typeface="+mn-lt"/>
                <a:ea typeface="+mn-ea"/>
                <a:cs typeface="+mn-cs"/>
              </a:rPr>
              <a:t>	op2 delivers the </a:t>
            </a:r>
            <a:r>
              <a:rPr lang="en-US" sz="2000" dirty="0" smtClean="0"/>
              <a:t>same results that op1 delivered in past executions, that are logged within provenance logs, when fed using the same input values.</a:t>
            </a:r>
          </a:p>
          <a:p>
            <a:pPr>
              <a:buClr>
                <a:srgbClr val="000090"/>
              </a:buClr>
              <a:buSzPct val="100000"/>
              <a:buNone/>
            </a:pPr>
            <a:endParaRPr lang="en-US" sz="2000" dirty="0" smtClean="0"/>
          </a:p>
          <a:p>
            <a:pPr>
              <a:buClr>
                <a:srgbClr val="000090"/>
              </a:buClr>
              <a:buSzPct val="100000"/>
              <a:buFont typeface="Wingdings" charset="2"/>
              <a:buChar char="§"/>
            </a:pPr>
            <a:r>
              <a:rPr lang="en-US" sz="2000" kern="1200" dirty="0" smtClean="0">
                <a:solidFill>
                  <a:schemeClr val="tx1"/>
                </a:solidFill>
                <a:latin typeface="Times New Roman" charset="0"/>
                <a:ea typeface="+mn-ea"/>
                <a:cs typeface="+mn-cs"/>
              </a:rPr>
              <a:t>Notice that we say may be compatible. This is because we may not be able to compare the outputs obtained for every possible input value of the operation op1. </a:t>
            </a:r>
            <a:endParaRPr lang="en-US" sz="2000" dirty="0" smtClean="0">
              <a:solidFill>
                <a:schemeClr val="tx1"/>
              </a:solidFill>
              <a:latin typeface="+mn-lt"/>
              <a:ea typeface="+mn-ea"/>
              <a:cs typeface="+mn-cs"/>
            </a:endParaRPr>
          </a:p>
          <a:p>
            <a:pPr>
              <a:buNone/>
            </a:pPr>
            <a:endParaRPr lang="en-US" sz="2000" dirty="0" smtClean="0"/>
          </a:p>
          <a:p>
            <a:pPr>
              <a:buNone/>
            </a:pPr>
            <a:endParaRPr lang="en-US" sz="2000" dirty="0" smtClean="0">
              <a:solidFill>
                <a:schemeClr val="tx1"/>
              </a:solidFill>
              <a:latin typeface="+mn-lt"/>
              <a:ea typeface="+mn-ea"/>
              <a:cs typeface="+mn-cs"/>
            </a:endParaRPr>
          </a:p>
          <a:p>
            <a:pPr>
              <a:buNone/>
            </a:pPr>
            <a:endParaRPr lang="en-US" sz="2000" dirty="0" smtClean="0"/>
          </a:p>
          <a:p>
            <a:pPr>
              <a:buNone/>
            </a:pPr>
            <a:r>
              <a:rPr lang="en-US" sz="2000" dirty="0" smtClean="0">
                <a:solidFill>
                  <a:schemeClr val="tx1"/>
                </a:solidFill>
                <a:latin typeface="+mn-lt"/>
                <a:ea typeface="+mn-ea"/>
                <a:cs typeface="+mn-cs"/>
              </a:rPr>
              <a:t>   </a:t>
            </a:r>
          </a:p>
          <a:p>
            <a:pPr>
              <a:buNone/>
            </a:pPr>
            <a:endParaRPr lang="en-US" sz="2000" dirty="0"/>
          </a:p>
          <a:p>
            <a:pPr>
              <a:buNone/>
            </a:pPr>
            <a:endParaRPr lang="en-US" sz="2000" dirty="0"/>
          </a:p>
        </p:txBody>
      </p:sp>
      <p:sp>
        <p:nvSpPr>
          <p:cNvPr id="5" name="Footer Placeholder 4"/>
          <p:cNvSpPr>
            <a:spLocks noGrp="1"/>
          </p:cNvSpPr>
          <p:nvPr>
            <p:ph type="ftr" sz="quarter" idx="11"/>
          </p:nvPr>
        </p:nvSpPr>
        <p:spPr/>
        <p:txBody>
          <a:bodyPr/>
          <a:lstStyle/>
          <a:p>
            <a:r>
              <a:rPr lang="en-US" smtClean="0"/>
              <a:t>Khalid Belhajjame @ PoliWeb Workshop, 2014</a:t>
            </a:r>
            <a:endParaRPr lang="en-GB"/>
          </a:p>
        </p:txBody>
      </p:sp>
      <p:sp>
        <p:nvSpPr>
          <p:cNvPr id="6" name="Slide Number Placeholder 5"/>
          <p:cNvSpPr>
            <a:spLocks noGrp="1"/>
          </p:cNvSpPr>
          <p:nvPr>
            <p:ph type="sldNum" sz="quarter" idx="12"/>
          </p:nvPr>
        </p:nvSpPr>
        <p:spPr/>
        <p:txBody>
          <a:bodyPr/>
          <a:lstStyle/>
          <a:p>
            <a:fld id="{2F3457B7-FA8E-894F-912C-8D8056EAAC02}" type="slidenum">
              <a:rPr lang="en-GB" smtClean="0"/>
              <a:pPr/>
              <a:t>47</a:t>
            </a:fld>
            <a:endParaRPr lang="en-GB"/>
          </a:p>
        </p:txBody>
      </p:sp>
    </p:spTree>
    <p:extLst>
      <p:ext uri="{BB962C8B-B14F-4D97-AF65-F5344CB8AC3E}">
        <p14:creationId xmlns:p14="http://schemas.microsoft.com/office/powerpoint/2010/main" val="913744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Relaxing Substitutability Conditions</a:t>
            </a:r>
            <a:endParaRPr lang="en-US" dirty="0"/>
          </a:p>
        </p:txBody>
      </p:sp>
      <p:sp>
        <p:nvSpPr>
          <p:cNvPr id="3" name="Content Placeholder 2"/>
          <p:cNvSpPr>
            <a:spLocks noGrp="1"/>
          </p:cNvSpPr>
          <p:nvPr>
            <p:ph idx="1"/>
          </p:nvPr>
        </p:nvSpPr>
        <p:spPr>
          <a:xfrm>
            <a:off x="457200" y="1874837"/>
            <a:ext cx="8229600" cy="3916363"/>
          </a:xfrm>
        </p:spPr>
        <p:txBody>
          <a:bodyPr/>
          <a:lstStyle/>
          <a:p>
            <a:pPr>
              <a:spcAft>
                <a:spcPts val="1200"/>
              </a:spcAft>
            </a:pPr>
            <a:r>
              <a:rPr lang="en-US" sz="2400" dirty="0">
                <a:solidFill>
                  <a:schemeClr val="tx1"/>
                </a:solidFill>
                <a:latin typeface="+mn-lt"/>
                <a:ea typeface="+mn-ea"/>
                <a:cs typeface="+mn-cs"/>
              </a:rPr>
              <a:t>The</a:t>
            </a:r>
            <a:r>
              <a:rPr lang="en-US" sz="2400" dirty="0" smtClean="0">
                <a:solidFill>
                  <a:schemeClr val="tx1"/>
                </a:solidFill>
                <a:latin typeface="+mn-lt"/>
                <a:ea typeface="+mn-ea"/>
                <a:cs typeface="+mn-cs"/>
              </a:rPr>
              <a:t> </a:t>
            </a:r>
            <a:r>
              <a:rPr lang="en-US" sz="2400" dirty="0" smtClean="0"/>
              <a:t>condition that we have described </a:t>
            </a:r>
            <a:r>
              <a:rPr lang="en-US" sz="2400" dirty="0" smtClean="0">
                <a:solidFill>
                  <a:schemeClr val="tx1"/>
                </a:solidFill>
                <a:latin typeface="+mn-lt"/>
                <a:ea typeface="+mn-ea"/>
                <a:cs typeface="+mn-cs"/>
              </a:rPr>
              <a:t>for </a:t>
            </a:r>
            <a:r>
              <a:rPr lang="en-US" sz="2400" dirty="0">
                <a:solidFill>
                  <a:schemeClr val="tx1"/>
                </a:solidFill>
                <a:latin typeface="+mn-lt"/>
                <a:ea typeface="+mn-ea"/>
                <a:cs typeface="+mn-cs"/>
              </a:rPr>
              <a:t>checking the suitability of an operation as a substitute for another one may be stronger than is required in practice</a:t>
            </a:r>
            <a:r>
              <a:rPr lang="en-US" sz="2400" dirty="0" smtClean="0">
                <a:solidFill>
                  <a:schemeClr val="tx1"/>
                </a:solidFill>
                <a:latin typeface="+mn-lt"/>
                <a:ea typeface="+mn-ea"/>
                <a:cs typeface="+mn-cs"/>
              </a:rPr>
              <a:t>.</a:t>
            </a:r>
          </a:p>
          <a:p>
            <a:pPr>
              <a:spcAft>
                <a:spcPts val="1200"/>
              </a:spcAft>
            </a:pPr>
            <a:r>
              <a:rPr lang="en-US" sz="2400" kern="1200" dirty="0" smtClean="0">
                <a:solidFill>
                  <a:schemeClr val="tx1"/>
                </a:solidFill>
                <a:latin typeface="Times New Roman" charset="0"/>
                <a:ea typeface="+mn-ea"/>
                <a:cs typeface="+mn-cs"/>
              </a:rPr>
              <a:t>There are various parameter representations that are adopted in bioinformatics. </a:t>
            </a:r>
          </a:p>
          <a:p>
            <a:pPr>
              <a:spcAft>
                <a:spcPts val="1200"/>
              </a:spcAft>
            </a:pPr>
            <a:r>
              <a:rPr lang="en-US" sz="2400" kern="1200" dirty="0" smtClean="0">
                <a:solidFill>
                  <a:schemeClr val="tx1"/>
                </a:solidFill>
                <a:latin typeface="Times New Roman" charset="0"/>
                <a:ea typeface="+mn-ea"/>
                <a:cs typeface="+mn-cs"/>
              </a:rPr>
              <a:t>Because of representation mismatch, a service operation that performs a task similar to the missing operation may be found to be unsuitable.</a:t>
            </a:r>
            <a:endParaRPr lang="en-US" sz="2400" dirty="0"/>
          </a:p>
        </p:txBody>
      </p:sp>
      <p:sp>
        <p:nvSpPr>
          <p:cNvPr id="5" name="Footer Placeholder 4"/>
          <p:cNvSpPr>
            <a:spLocks noGrp="1"/>
          </p:cNvSpPr>
          <p:nvPr>
            <p:ph type="ftr" sz="quarter" idx="11"/>
          </p:nvPr>
        </p:nvSpPr>
        <p:spPr/>
        <p:txBody>
          <a:bodyPr/>
          <a:lstStyle/>
          <a:p>
            <a:r>
              <a:rPr lang="en-US" smtClean="0"/>
              <a:t>Khalid Belhajjame @ PoliWeb Workshop, 2014</a:t>
            </a:r>
            <a:endParaRPr lang="en-GB"/>
          </a:p>
        </p:txBody>
      </p:sp>
      <p:sp>
        <p:nvSpPr>
          <p:cNvPr id="6" name="Slide Number Placeholder 5"/>
          <p:cNvSpPr>
            <a:spLocks noGrp="1"/>
          </p:cNvSpPr>
          <p:nvPr>
            <p:ph type="sldNum" sz="quarter" idx="12"/>
          </p:nvPr>
        </p:nvSpPr>
        <p:spPr/>
        <p:txBody>
          <a:bodyPr/>
          <a:lstStyle/>
          <a:p>
            <a:fld id="{2F3457B7-FA8E-894F-912C-8D8056EAAC02}" type="slidenum">
              <a:rPr lang="en-GB" smtClean="0"/>
              <a:pPr/>
              <a:t>48</a:t>
            </a:fld>
            <a:endParaRPr lang="en-GB"/>
          </a:p>
        </p:txBody>
      </p:sp>
    </p:spTree>
    <p:extLst>
      <p:ext uri="{BB962C8B-B14F-4D97-AF65-F5344CB8AC3E}">
        <p14:creationId xmlns:p14="http://schemas.microsoft.com/office/powerpoint/2010/main" val="352865583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76200"/>
            <a:ext cx="8229600" cy="5440363"/>
          </a:xfrm>
        </p:spPr>
        <p:txBody>
          <a:bodyPr/>
          <a:lstStyle/>
          <a:p>
            <a:pPr marL="0" indent="0">
              <a:buNone/>
            </a:pPr>
            <a:r>
              <a:rPr lang="en-US" dirty="0" smtClean="0">
                <a:solidFill>
                  <a:srgbClr val="F0AD00"/>
                </a:solidFill>
              </a:rPr>
              <a:t>Example of values delivered by two operations using the same input value</a:t>
            </a:r>
            <a:endParaRPr lang="en-US" dirty="0">
              <a:solidFill>
                <a:srgbClr val="F0AD00"/>
              </a:solidFill>
            </a:endParaRPr>
          </a:p>
        </p:txBody>
      </p:sp>
      <p:sp>
        <p:nvSpPr>
          <p:cNvPr id="5" name="Footer Placeholder 4"/>
          <p:cNvSpPr>
            <a:spLocks noGrp="1"/>
          </p:cNvSpPr>
          <p:nvPr>
            <p:ph type="ftr" sz="quarter" idx="11"/>
          </p:nvPr>
        </p:nvSpPr>
        <p:spPr/>
        <p:txBody>
          <a:bodyPr/>
          <a:lstStyle/>
          <a:p>
            <a:r>
              <a:rPr lang="en-US" smtClean="0"/>
              <a:t>Khalid Belhajjame @ PoliWeb Workshop, 2014</a:t>
            </a:r>
            <a:endParaRPr lang="en-GB"/>
          </a:p>
        </p:txBody>
      </p:sp>
      <p:sp>
        <p:nvSpPr>
          <p:cNvPr id="6" name="Slide Number Placeholder 5"/>
          <p:cNvSpPr>
            <a:spLocks noGrp="1"/>
          </p:cNvSpPr>
          <p:nvPr>
            <p:ph type="sldNum" sz="quarter" idx="12"/>
          </p:nvPr>
        </p:nvSpPr>
        <p:spPr/>
        <p:txBody>
          <a:bodyPr/>
          <a:lstStyle/>
          <a:p>
            <a:fld id="{2F3457B7-FA8E-894F-912C-8D8056EAAC02}" type="slidenum">
              <a:rPr lang="en-GB" smtClean="0"/>
              <a:pPr/>
              <a:t>49</a:t>
            </a:fld>
            <a:endParaRPr lang="en-GB"/>
          </a:p>
        </p:txBody>
      </p:sp>
      <p:pic>
        <p:nvPicPr>
          <p:cNvPr id="8" name="Picture 7" descr="Screen shot 2011-12-02 at 17.56.14.png"/>
          <p:cNvPicPr>
            <a:picLocks noChangeAspect="1"/>
          </p:cNvPicPr>
          <p:nvPr/>
        </p:nvPicPr>
        <p:blipFill>
          <a:blip r:embed="rId3"/>
          <a:stretch>
            <a:fillRect/>
          </a:stretch>
        </p:blipFill>
        <p:spPr>
          <a:xfrm>
            <a:off x="4920809" y="2209800"/>
            <a:ext cx="3842191" cy="3200400"/>
          </a:xfrm>
          <a:prstGeom prst="rect">
            <a:avLst/>
          </a:prstGeom>
        </p:spPr>
      </p:pic>
      <p:pic>
        <p:nvPicPr>
          <p:cNvPr id="9" name="Picture 8" descr="Screen shot 2011-12-02 at 17.55.53.png"/>
          <p:cNvPicPr>
            <a:picLocks noChangeAspect="1"/>
          </p:cNvPicPr>
          <p:nvPr/>
        </p:nvPicPr>
        <p:blipFill>
          <a:blip r:embed="rId4"/>
          <a:stretch>
            <a:fillRect/>
          </a:stretch>
        </p:blipFill>
        <p:spPr>
          <a:xfrm>
            <a:off x="381001" y="2635059"/>
            <a:ext cx="4267199" cy="1251141"/>
          </a:xfrm>
          <a:prstGeom prst="rect">
            <a:avLst/>
          </a:prstGeom>
        </p:spPr>
      </p:pic>
      <p:sp>
        <p:nvSpPr>
          <p:cNvPr id="17" name="Rounded Rectangle 16"/>
          <p:cNvSpPr/>
          <p:nvPr/>
        </p:nvSpPr>
        <p:spPr bwMode="auto">
          <a:xfrm>
            <a:off x="1676400" y="2209800"/>
            <a:ext cx="1524000" cy="381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Value1</a:t>
            </a:r>
            <a:endParaRPr kumimoji="0" lang="en-US" sz="1800" b="0" i="0" u="none" strike="noStrike" cap="none" normalizeH="0" baseline="0" dirty="0">
              <a:ln>
                <a:noFill/>
              </a:ln>
              <a:solidFill>
                <a:schemeClr val="tx1"/>
              </a:solidFill>
              <a:effectLst/>
              <a:latin typeface="Arial" charset="0"/>
            </a:endParaRPr>
          </a:p>
        </p:txBody>
      </p:sp>
      <p:sp>
        <p:nvSpPr>
          <p:cNvPr id="18" name="Rounded Rectangle 17"/>
          <p:cNvSpPr/>
          <p:nvPr/>
        </p:nvSpPr>
        <p:spPr bwMode="auto">
          <a:xfrm>
            <a:off x="6096000" y="1752600"/>
            <a:ext cx="1524000" cy="381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Value2</a:t>
            </a:r>
            <a:endParaRPr kumimoji="0" lang="en-US" sz="1800" b="0" i="0" u="none" strike="noStrike" cap="none" normalizeH="0" baseline="0" dirty="0">
              <a:ln>
                <a:noFill/>
              </a:ln>
              <a:solidFill>
                <a:schemeClr val="tx1"/>
              </a:solidFill>
              <a:effectLst/>
              <a:latin typeface="Arial" charset="0"/>
            </a:endParaRPr>
          </a:p>
        </p:txBody>
      </p:sp>
      <p:sp>
        <p:nvSpPr>
          <p:cNvPr id="19" name="TextBox 18"/>
          <p:cNvSpPr txBox="1"/>
          <p:nvPr/>
        </p:nvSpPr>
        <p:spPr>
          <a:xfrm>
            <a:off x="2971800" y="5791200"/>
            <a:ext cx="37338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US" dirty="0" smtClean="0"/>
              <a:t>CosSym(value1,value2) = 0.007</a:t>
            </a:r>
            <a:endParaRPr lang="en-US" dirty="0"/>
          </a:p>
        </p:txBody>
      </p:sp>
    </p:spTree>
    <p:extLst>
      <p:ext uri="{BB962C8B-B14F-4D97-AF65-F5344CB8AC3E}">
        <p14:creationId xmlns:p14="http://schemas.microsoft.com/office/powerpoint/2010/main" val="2011907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Replication</a:t>
            </a:r>
            <a:endParaRPr lang="en-US" dirty="0"/>
          </a:p>
        </p:txBody>
      </p:sp>
      <p:sp>
        <p:nvSpPr>
          <p:cNvPr id="3" name="Espace réservé du contenu 2"/>
          <p:cNvSpPr>
            <a:spLocks noGrp="1"/>
          </p:cNvSpPr>
          <p:nvPr>
            <p:ph idx="1"/>
          </p:nvPr>
        </p:nvSpPr>
        <p:spPr/>
        <p:txBody>
          <a:bodyPr>
            <a:normAutofit fontScale="92500" lnSpcReduction="10000"/>
          </a:bodyPr>
          <a:lstStyle/>
          <a:p>
            <a:r>
              <a:rPr lang="en-US" dirty="0" smtClean="0"/>
              <a:t>Replication means conducting studies with independent:</a:t>
            </a:r>
          </a:p>
          <a:p>
            <a:pPr lvl="1">
              <a:spcBef>
                <a:spcPts val="0"/>
              </a:spcBef>
            </a:pPr>
            <a:r>
              <a:rPr lang="en-US" dirty="0" smtClean="0"/>
              <a:t>Investigators</a:t>
            </a:r>
          </a:p>
          <a:p>
            <a:pPr lvl="1">
              <a:spcBef>
                <a:spcPts val="0"/>
              </a:spcBef>
            </a:pPr>
            <a:r>
              <a:rPr lang="en-US" dirty="0" smtClean="0"/>
              <a:t>Data,	</a:t>
            </a:r>
            <a:endParaRPr lang="en-US" dirty="0"/>
          </a:p>
          <a:p>
            <a:pPr lvl="1">
              <a:spcBef>
                <a:spcPts val="0"/>
              </a:spcBef>
            </a:pPr>
            <a:r>
              <a:rPr lang="en-US" dirty="0" smtClean="0"/>
              <a:t>methods</a:t>
            </a:r>
            <a:r>
              <a:rPr lang="en-US" dirty="0"/>
              <a:t>,</a:t>
            </a:r>
          </a:p>
          <a:p>
            <a:pPr lvl="1">
              <a:spcBef>
                <a:spcPts val="0"/>
              </a:spcBef>
            </a:pPr>
            <a:r>
              <a:rPr lang="en-US" dirty="0" smtClean="0"/>
              <a:t>Laboratories</a:t>
            </a:r>
            <a:r>
              <a:rPr lang="en-US" dirty="0"/>
              <a:t>,</a:t>
            </a:r>
          </a:p>
          <a:p>
            <a:pPr lvl="1">
              <a:spcBef>
                <a:spcPts val="0"/>
              </a:spcBef>
            </a:pPr>
            <a:r>
              <a:rPr lang="en-US" dirty="0" smtClean="0"/>
              <a:t>Instruments.</a:t>
            </a:r>
          </a:p>
          <a:p>
            <a:r>
              <a:rPr lang="en-US" dirty="0"/>
              <a:t>Replication is the ultimate </a:t>
            </a:r>
            <a:r>
              <a:rPr lang="en-US" dirty="0" smtClean="0"/>
              <a:t>standard </a:t>
            </a:r>
            <a:r>
              <a:rPr lang="en-US" dirty="0"/>
              <a:t>for strengthening evidence and trust in scientific findings</a:t>
            </a:r>
            <a:r>
              <a:rPr lang="en-US" dirty="0" smtClean="0"/>
              <a:t>.</a:t>
            </a:r>
          </a:p>
          <a:p>
            <a:r>
              <a:rPr lang="en-US" dirty="0" smtClean="0"/>
              <a:t>However, replication is most of the time not possible: expensive (time and money), opportunistic</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5</a:t>
            </a:fld>
            <a:endParaRPr lang="en-US"/>
          </a:p>
        </p:txBody>
      </p:sp>
    </p:spTree>
    <p:extLst>
      <p:ext uri="{BB962C8B-B14F-4D97-AF65-F5344CB8AC3E}">
        <p14:creationId xmlns:p14="http://schemas.microsoft.com/office/powerpoint/2010/main" val="2552599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Relaxing Substitutability Conditions</a:t>
            </a:r>
            <a:endParaRPr lang="en-US" dirty="0"/>
          </a:p>
        </p:txBody>
      </p:sp>
      <p:sp>
        <p:nvSpPr>
          <p:cNvPr id="3" name="Content Placeholder 2"/>
          <p:cNvSpPr>
            <a:spLocks noGrp="1"/>
          </p:cNvSpPr>
          <p:nvPr>
            <p:ph idx="1"/>
          </p:nvPr>
        </p:nvSpPr>
        <p:spPr>
          <a:xfrm>
            <a:off x="457200" y="2057400"/>
            <a:ext cx="8229600" cy="3611563"/>
          </a:xfrm>
        </p:spPr>
        <p:txBody>
          <a:bodyPr/>
          <a:lstStyle/>
          <a:p>
            <a:pPr marL="0" indent="0">
              <a:buNone/>
            </a:pPr>
            <a:r>
              <a:rPr lang="en-US" sz="2000" dirty="0" smtClean="0"/>
              <a:t>To overcome this problem, we use a two step process when comparing the values of parameters:</a:t>
            </a:r>
          </a:p>
          <a:p>
            <a:pPr marL="0" indent="0">
              <a:buNone/>
            </a:pPr>
            <a:endParaRPr lang="en-US" sz="2000" dirty="0" smtClean="0"/>
          </a:p>
          <a:p>
            <a:pPr marL="514350" indent="-514350">
              <a:buClr>
                <a:srgbClr val="000090"/>
              </a:buClr>
              <a:buSzPct val="100000"/>
              <a:buFont typeface="+mj-lt"/>
              <a:buAutoNum type="arabicPeriod"/>
            </a:pPr>
            <a:r>
              <a:rPr lang="en-US" sz="2000" dirty="0" smtClean="0"/>
              <a:t>Given a parameter value, we derive its representation.</a:t>
            </a:r>
          </a:p>
          <a:p>
            <a:pPr marL="514350" indent="-514350">
              <a:buClr>
                <a:srgbClr val="000090"/>
              </a:buClr>
              <a:buSzPct val="100000"/>
              <a:buFont typeface="+mj-lt"/>
              <a:buAutoNum type="arabicPeriod"/>
            </a:pPr>
            <a:r>
              <a:rPr lang="en-US" sz="2000" dirty="0" smtClean="0"/>
              <a:t>If the representation is associated with a key attribute (identifier), extract the value of such an attribute</a:t>
            </a:r>
          </a:p>
          <a:p>
            <a:pPr marL="514350" indent="-514350">
              <a:buClr>
                <a:srgbClr val="000090"/>
              </a:buClr>
              <a:buSzPct val="100000"/>
              <a:buNone/>
            </a:pPr>
            <a:endParaRPr lang="en-US" sz="2000" dirty="0" smtClean="0"/>
          </a:p>
          <a:p>
            <a:pPr marL="0" indent="0">
              <a:buClr>
                <a:srgbClr val="000090"/>
              </a:buClr>
              <a:buSzPct val="100000"/>
              <a:buNone/>
            </a:pPr>
            <a:r>
              <a:rPr lang="en-US" sz="2000" dirty="0" smtClean="0"/>
              <a:t>If two parameter values are associated with identifiers, then they are compared by comparing their identifiers</a:t>
            </a:r>
            <a:r>
              <a:rPr lang="en-US" sz="2000" dirty="0" smtClean="0">
                <a:solidFill>
                  <a:schemeClr val="tx1"/>
                </a:solidFill>
                <a:latin typeface="+mn-lt"/>
                <a:ea typeface="+mn-ea"/>
                <a:cs typeface="+mn-cs"/>
              </a:rPr>
              <a:t>.</a:t>
            </a:r>
            <a:endParaRPr lang="en-US" sz="2000" dirty="0" smtClean="0"/>
          </a:p>
        </p:txBody>
      </p:sp>
      <p:sp>
        <p:nvSpPr>
          <p:cNvPr id="5" name="Footer Placeholder 4"/>
          <p:cNvSpPr>
            <a:spLocks noGrp="1"/>
          </p:cNvSpPr>
          <p:nvPr>
            <p:ph type="ftr" sz="quarter" idx="11"/>
          </p:nvPr>
        </p:nvSpPr>
        <p:spPr/>
        <p:txBody>
          <a:bodyPr/>
          <a:lstStyle/>
          <a:p>
            <a:r>
              <a:rPr lang="en-US" smtClean="0"/>
              <a:t>Khalid Belhajjame @ PoliWeb Workshop, 2014</a:t>
            </a:r>
            <a:endParaRPr lang="en-GB"/>
          </a:p>
        </p:txBody>
      </p:sp>
      <p:sp>
        <p:nvSpPr>
          <p:cNvPr id="6" name="Slide Number Placeholder 5"/>
          <p:cNvSpPr>
            <a:spLocks noGrp="1"/>
          </p:cNvSpPr>
          <p:nvPr>
            <p:ph type="sldNum" sz="quarter" idx="12"/>
          </p:nvPr>
        </p:nvSpPr>
        <p:spPr/>
        <p:txBody>
          <a:bodyPr/>
          <a:lstStyle/>
          <a:p>
            <a:fld id="{2F3457B7-FA8E-894F-912C-8D8056EAAC02}" type="slidenum">
              <a:rPr lang="en-GB" smtClean="0"/>
              <a:pPr/>
              <a:t>50</a:t>
            </a:fld>
            <a:endParaRPr lang="en-GB"/>
          </a:p>
        </p:txBody>
      </p:sp>
    </p:spTree>
    <p:extLst>
      <p:ext uri="{BB962C8B-B14F-4D97-AF65-F5344CB8AC3E}">
        <p14:creationId xmlns:p14="http://schemas.microsoft.com/office/powerpoint/2010/main" val="175036683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57200" y="-76200"/>
            <a:ext cx="8229600" cy="5440363"/>
          </a:xfrm>
        </p:spPr>
        <p:txBody>
          <a:bodyPr/>
          <a:lstStyle/>
          <a:p>
            <a:pPr marL="0" indent="0">
              <a:buNone/>
            </a:pPr>
            <a:r>
              <a:rPr lang="en-US" dirty="0" smtClean="0">
                <a:solidFill>
                  <a:srgbClr val="F0AD00"/>
                </a:solidFill>
              </a:rPr>
              <a:t>Example of values delivered by two operations using the same input value</a:t>
            </a:r>
            <a:endParaRPr lang="en-US" dirty="0">
              <a:solidFill>
                <a:srgbClr val="F0AD00"/>
              </a:solidFill>
            </a:endParaRPr>
          </a:p>
        </p:txBody>
      </p:sp>
      <p:sp>
        <p:nvSpPr>
          <p:cNvPr id="5" name="Footer Placeholder 4"/>
          <p:cNvSpPr>
            <a:spLocks noGrp="1"/>
          </p:cNvSpPr>
          <p:nvPr>
            <p:ph type="ftr" sz="quarter" idx="11"/>
          </p:nvPr>
        </p:nvSpPr>
        <p:spPr/>
        <p:txBody>
          <a:bodyPr/>
          <a:lstStyle/>
          <a:p>
            <a:r>
              <a:rPr lang="en-US" smtClean="0"/>
              <a:t>Khalid Belhajjame @ PoliWeb Workshop, 2014</a:t>
            </a:r>
            <a:endParaRPr lang="en-GB"/>
          </a:p>
        </p:txBody>
      </p:sp>
      <p:sp>
        <p:nvSpPr>
          <p:cNvPr id="6" name="Slide Number Placeholder 5"/>
          <p:cNvSpPr>
            <a:spLocks noGrp="1"/>
          </p:cNvSpPr>
          <p:nvPr>
            <p:ph type="sldNum" sz="quarter" idx="12"/>
          </p:nvPr>
        </p:nvSpPr>
        <p:spPr/>
        <p:txBody>
          <a:bodyPr/>
          <a:lstStyle/>
          <a:p>
            <a:fld id="{2F3457B7-FA8E-894F-912C-8D8056EAAC02}" type="slidenum">
              <a:rPr lang="en-GB" smtClean="0"/>
              <a:pPr/>
              <a:t>51</a:t>
            </a:fld>
            <a:endParaRPr lang="en-GB"/>
          </a:p>
        </p:txBody>
      </p:sp>
      <p:pic>
        <p:nvPicPr>
          <p:cNvPr id="8" name="Picture 7" descr="Screen shot 2011-12-02 at 17.56.14.png"/>
          <p:cNvPicPr>
            <a:picLocks noChangeAspect="1"/>
          </p:cNvPicPr>
          <p:nvPr/>
        </p:nvPicPr>
        <p:blipFill>
          <a:blip r:embed="rId3"/>
          <a:stretch>
            <a:fillRect/>
          </a:stretch>
        </p:blipFill>
        <p:spPr>
          <a:xfrm>
            <a:off x="4920809" y="2209800"/>
            <a:ext cx="3842191" cy="3200400"/>
          </a:xfrm>
          <a:prstGeom prst="rect">
            <a:avLst/>
          </a:prstGeom>
        </p:spPr>
      </p:pic>
      <p:pic>
        <p:nvPicPr>
          <p:cNvPr id="9" name="Picture 8" descr="Screen shot 2011-12-02 at 17.55.53.png"/>
          <p:cNvPicPr>
            <a:picLocks noChangeAspect="1"/>
          </p:cNvPicPr>
          <p:nvPr/>
        </p:nvPicPr>
        <p:blipFill>
          <a:blip r:embed="rId4"/>
          <a:stretch>
            <a:fillRect/>
          </a:stretch>
        </p:blipFill>
        <p:spPr>
          <a:xfrm>
            <a:off x="381001" y="2635059"/>
            <a:ext cx="4267199" cy="1251141"/>
          </a:xfrm>
          <a:prstGeom prst="rect">
            <a:avLst/>
          </a:prstGeom>
        </p:spPr>
      </p:pic>
      <p:sp>
        <p:nvSpPr>
          <p:cNvPr id="17" name="Rounded Rectangle 16"/>
          <p:cNvSpPr/>
          <p:nvPr/>
        </p:nvSpPr>
        <p:spPr bwMode="auto">
          <a:xfrm>
            <a:off x="1676400" y="2209800"/>
            <a:ext cx="1524000" cy="381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Value1</a:t>
            </a:r>
            <a:endParaRPr kumimoji="0" lang="en-US" sz="1800" b="0" i="0" u="none" strike="noStrike" cap="none" normalizeH="0" baseline="0" dirty="0">
              <a:ln>
                <a:noFill/>
              </a:ln>
              <a:solidFill>
                <a:schemeClr val="tx1"/>
              </a:solidFill>
              <a:effectLst/>
              <a:latin typeface="Arial" charset="0"/>
            </a:endParaRPr>
          </a:p>
        </p:txBody>
      </p:sp>
      <p:sp>
        <p:nvSpPr>
          <p:cNvPr id="18" name="Rounded Rectangle 17"/>
          <p:cNvSpPr/>
          <p:nvPr/>
        </p:nvSpPr>
        <p:spPr bwMode="auto">
          <a:xfrm>
            <a:off x="6096000" y="1752600"/>
            <a:ext cx="1524000" cy="381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t>Value2</a:t>
            </a:r>
            <a:endParaRPr kumimoji="0" lang="en-US" sz="1800" b="0" i="0" u="none" strike="noStrike" cap="none" normalizeH="0" baseline="0" dirty="0">
              <a:ln>
                <a:noFill/>
              </a:ln>
              <a:solidFill>
                <a:schemeClr val="tx1"/>
              </a:solidFill>
              <a:effectLst/>
              <a:latin typeface="Arial" charset="0"/>
            </a:endParaRPr>
          </a:p>
        </p:txBody>
      </p:sp>
      <p:grpSp>
        <p:nvGrpSpPr>
          <p:cNvPr id="16" name="Group 15"/>
          <p:cNvGrpSpPr/>
          <p:nvPr/>
        </p:nvGrpSpPr>
        <p:grpSpPr>
          <a:xfrm>
            <a:off x="1295400" y="4038600"/>
            <a:ext cx="6553200" cy="2209800"/>
            <a:chOff x="1295400" y="4038600"/>
            <a:chExt cx="6553200" cy="2209800"/>
          </a:xfrm>
        </p:grpSpPr>
        <p:sp>
          <p:nvSpPr>
            <p:cNvPr id="11" name="Rounded Rectangle 10"/>
            <p:cNvSpPr/>
            <p:nvPr/>
          </p:nvSpPr>
          <p:spPr bwMode="auto">
            <a:xfrm>
              <a:off x="1295400" y="4038600"/>
              <a:ext cx="2133600" cy="762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FFFFFF"/>
                  </a:solidFill>
                  <a:effectLst/>
                  <a:latin typeface="Arial" charset="0"/>
                </a:rPr>
                <a:t>Fasta</a:t>
              </a:r>
              <a:r>
                <a:rPr kumimoji="0" lang="en-US" sz="1800" b="0" i="0" u="none" strike="noStrike" cap="none" normalizeH="0" baseline="0" dirty="0" smtClean="0">
                  <a:ln>
                    <a:noFill/>
                  </a:ln>
                  <a:solidFill>
                    <a:srgbClr val="FFFFFF"/>
                  </a:solidFill>
                  <a:effectLst/>
                  <a:latin typeface="Arial" charset="0"/>
                </a:rPr>
                <a:t> Format</a:t>
              </a:r>
              <a:endParaRPr kumimoji="0" lang="en-US" sz="1800" b="0" i="0" u="none" strike="noStrike" cap="none" normalizeH="0" baseline="0" dirty="0">
                <a:ln>
                  <a:noFill/>
                </a:ln>
                <a:solidFill>
                  <a:srgbClr val="FFFFFF"/>
                </a:solidFill>
                <a:effectLst/>
                <a:latin typeface="Arial" charset="0"/>
              </a:endParaRPr>
            </a:p>
          </p:txBody>
        </p:sp>
        <p:sp>
          <p:nvSpPr>
            <p:cNvPr id="12" name="Rounded Rectangle 11"/>
            <p:cNvSpPr/>
            <p:nvPr/>
          </p:nvSpPr>
          <p:spPr bwMode="auto">
            <a:xfrm>
              <a:off x="5715000" y="5486400"/>
              <a:ext cx="2133600" cy="762000"/>
            </a:xfrm>
            <a:prstGeom prst="round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err="1" smtClean="0">
                  <a:solidFill>
                    <a:srgbClr val="FFFFFF"/>
                  </a:solidFill>
                  <a:latin typeface="Arial" charset="0"/>
                </a:rPr>
                <a:t>Uniprot</a:t>
              </a:r>
              <a:r>
                <a:rPr lang="en-US" dirty="0" smtClean="0">
                  <a:solidFill>
                    <a:srgbClr val="FFFFFF"/>
                  </a:solidFill>
                  <a:latin typeface="Arial" charset="0"/>
                </a:rPr>
                <a:t> Format</a:t>
              </a:r>
              <a:endParaRPr kumimoji="0" lang="en-US" sz="1800" b="0" i="0" u="none" strike="noStrike" cap="none" normalizeH="0" baseline="0" dirty="0">
                <a:ln>
                  <a:noFill/>
                </a:ln>
                <a:solidFill>
                  <a:srgbClr val="FFFFFF"/>
                </a:solidFill>
                <a:effectLst/>
                <a:latin typeface="Arial" charset="0"/>
              </a:endParaRPr>
            </a:p>
          </p:txBody>
        </p:sp>
      </p:grpSp>
      <p:sp>
        <p:nvSpPr>
          <p:cNvPr id="13" name="Rounded Rectangle 12"/>
          <p:cNvSpPr/>
          <p:nvPr/>
        </p:nvSpPr>
        <p:spPr bwMode="auto">
          <a:xfrm>
            <a:off x="704916" y="2619338"/>
            <a:ext cx="609600" cy="228600"/>
          </a:xfrm>
          <a:prstGeom prst="roundRect">
            <a:avLst/>
          </a:prstGeom>
          <a:solidFill>
            <a:srgbClr val="FF6600">
              <a:alpha val="1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ounded Rectangle 14"/>
          <p:cNvSpPr/>
          <p:nvPr/>
        </p:nvSpPr>
        <p:spPr bwMode="auto">
          <a:xfrm>
            <a:off x="5257800" y="2362200"/>
            <a:ext cx="609600" cy="228600"/>
          </a:xfrm>
          <a:prstGeom prst="roundRect">
            <a:avLst/>
          </a:prstGeom>
          <a:solidFill>
            <a:srgbClr val="FF6600">
              <a:alpha val="1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27159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smtClean="0"/>
              <a:t>Detecting Duplicates in Workflow Results</a:t>
            </a:r>
            <a:endParaRPr lang="en-US" dirty="0"/>
          </a:p>
        </p:txBody>
      </p:sp>
      <p:sp>
        <p:nvSpPr>
          <p:cNvPr id="3" name="Sous-titre 2"/>
          <p:cNvSpPr>
            <a:spLocks noGrp="1"/>
          </p:cNvSpPr>
          <p:nvPr>
            <p:ph type="subTitle" idx="1"/>
          </p:nvPr>
        </p:nvSpPr>
        <p:spPr/>
        <p:txBody>
          <a:bodyPr/>
          <a:lstStyle/>
          <a:p>
            <a:r>
              <a:rPr lang="en-US" dirty="0"/>
              <a:t>Scientific Workflow Reproducibility</a:t>
            </a:r>
          </a:p>
        </p:txBody>
      </p:sp>
    </p:spTree>
    <p:extLst>
      <p:ext uri="{BB962C8B-B14F-4D97-AF65-F5344CB8AC3E}">
        <p14:creationId xmlns:p14="http://schemas.microsoft.com/office/powerpoint/2010/main" val="38591819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Scientific Workflows</a:t>
            </a:r>
            <a:endParaRPr lang="en-US" dirty="0"/>
          </a:p>
        </p:txBody>
      </p:sp>
      <p:sp>
        <p:nvSpPr>
          <p:cNvPr id="3" name="Content Placeholder 2"/>
          <p:cNvSpPr>
            <a:spLocks noGrp="1"/>
          </p:cNvSpPr>
          <p:nvPr>
            <p:ph sz="quarter" idx="1"/>
          </p:nvPr>
        </p:nvSpPr>
        <p:spPr>
          <a:xfrm>
            <a:off x="3617196" y="1544020"/>
            <a:ext cx="5050364" cy="4921888"/>
          </a:xfrm>
        </p:spPr>
        <p:txBody>
          <a:bodyPr>
            <a:normAutofit fontScale="85000" lnSpcReduction="10000"/>
          </a:bodyPr>
          <a:lstStyle/>
          <a:p>
            <a:pPr>
              <a:spcAft>
                <a:spcPts val="1200"/>
              </a:spcAft>
            </a:pPr>
            <a:r>
              <a:rPr lang="en-US" dirty="0" smtClean="0"/>
              <a:t>Scientific workflows are increasingly used by scientists as a means for specifying and enacting their experiments. </a:t>
            </a:r>
          </a:p>
          <a:p>
            <a:pPr>
              <a:spcAft>
                <a:spcPts val="1200"/>
              </a:spcAft>
            </a:pPr>
            <a:r>
              <a:rPr lang="en-US" dirty="0" smtClean="0"/>
              <a:t>They tend to be data intensive</a:t>
            </a:r>
          </a:p>
          <a:p>
            <a:pPr>
              <a:spcAft>
                <a:spcPts val="1200"/>
              </a:spcAft>
            </a:pPr>
            <a:r>
              <a:rPr lang="en-US" dirty="0" smtClean="0"/>
              <a:t> The data sets obtained as a result of their enactment can be stored in public repositories to be queried, analyzed and used to feed the execution of other workflows.</a:t>
            </a:r>
            <a:endParaRPr lang="en-US" dirty="0"/>
          </a:p>
        </p:txBody>
      </p:sp>
      <p:pic>
        <p:nvPicPr>
          <p:cNvPr id="5" name="Picture 5" descr="highqualitydiagram"/>
          <p:cNvPicPr>
            <a:picLocks noChangeAspect="1" noChangeArrowheads="1"/>
          </p:cNvPicPr>
          <p:nvPr/>
        </p:nvPicPr>
        <p:blipFill>
          <a:blip r:embed="rId3"/>
          <a:srcRect/>
          <a:stretch>
            <a:fillRect/>
          </a:stretch>
        </p:blipFill>
        <p:spPr bwMode="auto">
          <a:xfrm>
            <a:off x="574160" y="1538870"/>
            <a:ext cx="2917825" cy="460057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07CD0A1-731B-154F-A5D6-C1BF70BDAC91}" type="slidenum">
              <a:rPr lang="en-US" smtClean="0"/>
              <a:pPr/>
              <a:t>53</a:t>
            </a:fld>
            <a:endParaRPr lang="en-US"/>
          </a:p>
        </p:txBody>
      </p:sp>
      <p:sp>
        <p:nvSpPr>
          <p:cNvPr id="7" name="Footer Placeholder 6"/>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11854925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Duplicates in Workflow Results</a:t>
            </a:r>
            <a:endParaRPr lang="en-US" dirty="0"/>
          </a:p>
        </p:txBody>
      </p:sp>
      <p:sp>
        <p:nvSpPr>
          <p:cNvPr id="3" name="Content Placeholder 2"/>
          <p:cNvSpPr>
            <a:spLocks noGrp="1"/>
          </p:cNvSpPr>
          <p:nvPr>
            <p:ph sz="quarter" idx="1"/>
          </p:nvPr>
        </p:nvSpPr>
        <p:spPr>
          <a:xfrm>
            <a:off x="914400" y="2232017"/>
            <a:ext cx="7772400" cy="3540440"/>
          </a:xfrm>
        </p:spPr>
        <p:txBody>
          <a:bodyPr>
            <a:normAutofit fontScale="92500"/>
          </a:bodyPr>
          <a:lstStyle/>
          <a:p>
            <a:pPr>
              <a:spcAft>
                <a:spcPts val="600"/>
              </a:spcAft>
            </a:pPr>
            <a:r>
              <a:rPr lang="en-US" dirty="0" smtClean="0"/>
              <a:t>The datasets obtained as a result of workflow execution often contain duplicates.</a:t>
            </a:r>
          </a:p>
          <a:p>
            <a:pPr>
              <a:spcAft>
                <a:spcPts val="600"/>
              </a:spcAft>
            </a:pPr>
            <a:r>
              <a:rPr lang="en-US" dirty="0" smtClean="0"/>
              <a:t>As a result:</a:t>
            </a:r>
          </a:p>
          <a:p>
            <a:pPr lvl="1">
              <a:spcAft>
                <a:spcPts val="600"/>
              </a:spcAft>
            </a:pPr>
            <a:r>
              <a:rPr lang="en-US" dirty="0" smtClean="0"/>
              <a:t>The analysis and interpretation of workflow results may become tedious.</a:t>
            </a:r>
          </a:p>
          <a:p>
            <a:pPr lvl="1">
              <a:spcAft>
                <a:spcPts val="600"/>
              </a:spcAft>
            </a:pPr>
            <a:r>
              <a:rPr lang="en-US" dirty="0" smtClean="0"/>
              <a:t>The presence of duplicates also unnecessarily increases the size of workflow results.</a:t>
            </a:r>
            <a:endParaRPr lang="en-US" dirty="0"/>
          </a:p>
        </p:txBody>
      </p:sp>
      <p:sp>
        <p:nvSpPr>
          <p:cNvPr id="5" name="Slide Number Placeholder 4"/>
          <p:cNvSpPr>
            <a:spLocks noGrp="1"/>
          </p:cNvSpPr>
          <p:nvPr>
            <p:ph type="sldNum" sz="quarter" idx="12"/>
          </p:nvPr>
        </p:nvSpPr>
        <p:spPr/>
        <p:txBody>
          <a:bodyPr/>
          <a:lstStyle/>
          <a:p>
            <a:fld id="{507CD0A1-731B-154F-A5D6-C1BF70BDAC91}" type="slidenum">
              <a:rPr lang="en-US" smtClean="0"/>
              <a:pPr/>
              <a:t>54</a:t>
            </a:fld>
            <a:endParaRPr lang="en-US"/>
          </a:p>
        </p:txBody>
      </p:sp>
      <p:sp>
        <p:nvSpPr>
          <p:cNvPr id="6" name="Footer Placeholder 5"/>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215077293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Duplicate Record Detection</a:t>
            </a:r>
            <a:endParaRPr lang="en-US" dirty="0"/>
          </a:p>
        </p:txBody>
      </p:sp>
      <p:sp>
        <p:nvSpPr>
          <p:cNvPr id="3" name="Content Placeholder 2"/>
          <p:cNvSpPr>
            <a:spLocks noGrp="1"/>
          </p:cNvSpPr>
          <p:nvPr>
            <p:ph sz="quarter" idx="1"/>
          </p:nvPr>
        </p:nvSpPr>
        <p:spPr/>
        <p:txBody>
          <a:bodyPr>
            <a:normAutofit fontScale="92500" lnSpcReduction="10000"/>
          </a:bodyPr>
          <a:lstStyle/>
          <a:p>
            <a:pPr>
              <a:spcAft>
                <a:spcPts val="1200"/>
              </a:spcAft>
            </a:pPr>
            <a:r>
              <a:rPr lang="en-US" dirty="0" smtClean="0"/>
              <a:t>Research in duplicate record detection has been active for more than three decades. </a:t>
            </a:r>
          </a:p>
          <a:p>
            <a:pPr lvl="1">
              <a:spcAft>
                <a:spcPts val="1200"/>
              </a:spcAft>
            </a:pPr>
            <a:r>
              <a:rPr lang="en-US" dirty="0" err="1" smtClean="0"/>
              <a:t>Elmagarmid</a:t>
            </a:r>
            <a:r>
              <a:rPr lang="en-US" dirty="0" smtClean="0"/>
              <a:t> et al., 2007 conducted a comprehensive survey of the topics.</a:t>
            </a:r>
          </a:p>
          <a:p>
            <a:pPr>
              <a:spcAft>
                <a:spcPts val="1200"/>
              </a:spcAft>
            </a:pPr>
            <a:r>
              <a:rPr lang="en-US" dirty="0" smtClean="0"/>
              <a:t>We do not aim to design yet another algorithm for comparing and matching records.</a:t>
            </a:r>
          </a:p>
          <a:p>
            <a:pPr>
              <a:spcAft>
                <a:spcPts val="1200"/>
              </a:spcAft>
            </a:pPr>
            <a:r>
              <a:rPr lang="en-US" dirty="0" smtClean="0"/>
              <a:t>Rather, we investigate how provenance traces produced as a result of workflow executions can be used to guide the detection of duplicate records in workflow results. </a:t>
            </a:r>
          </a:p>
          <a:p>
            <a:pPr>
              <a:spcAft>
                <a:spcPts val="1200"/>
              </a:spcAft>
              <a:buNone/>
            </a:pPr>
            <a:endParaRPr lang="en-US" dirty="0"/>
          </a:p>
        </p:txBody>
      </p:sp>
      <p:sp>
        <p:nvSpPr>
          <p:cNvPr id="4" name="TextBox 3"/>
          <p:cNvSpPr txBox="1"/>
          <p:nvPr/>
        </p:nvSpPr>
        <p:spPr>
          <a:xfrm>
            <a:off x="914400" y="6029980"/>
            <a:ext cx="7772400" cy="523220"/>
          </a:xfrm>
          <a:prstGeom prst="rect">
            <a:avLst/>
          </a:prstGeom>
          <a:noFill/>
        </p:spPr>
        <p:txBody>
          <a:bodyPr wrap="square" rtlCol="0">
            <a:spAutoFit/>
          </a:bodyPr>
          <a:lstStyle/>
          <a:p>
            <a:r>
              <a:rPr lang="en-US" sz="1400" dirty="0" smtClean="0"/>
              <a:t>Ahmed K. </a:t>
            </a:r>
            <a:r>
              <a:rPr lang="en-US" sz="1400" dirty="0" err="1" smtClean="0"/>
              <a:t>Elmagarmid</a:t>
            </a:r>
            <a:r>
              <a:rPr lang="en-US" sz="1400" dirty="0" smtClean="0"/>
              <a:t>, </a:t>
            </a:r>
            <a:r>
              <a:rPr lang="en-US" sz="1400" dirty="0" err="1" smtClean="0"/>
              <a:t>Panagiotis</a:t>
            </a:r>
            <a:r>
              <a:rPr lang="en-US" sz="1400" dirty="0" smtClean="0"/>
              <a:t> G. </a:t>
            </a:r>
            <a:r>
              <a:rPr lang="en-US" sz="1400" dirty="0" err="1" smtClean="0"/>
              <a:t>Ipeirotis</a:t>
            </a:r>
            <a:r>
              <a:rPr lang="en-US" sz="1400" dirty="0" smtClean="0"/>
              <a:t>, and </a:t>
            </a:r>
            <a:r>
              <a:rPr lang="en-US" sz="1400" dirty="0" err="1" smtClean="0"/>
              <a:t>Vassilios</a:t>
            </a:r>
            <a:r>
              <a:rPr lang="en-US" sz="1400" dirty="0" smtClean="0"/>
              <a:t> S. </a:t>
            </a:r>
            <a:r>
              <a:rPr lang="en-US" sz="1400" dirty="0" err="1" smtClean="0"/>
              <a:t>Verykios</a:t>
            </a:r>
            <a:r>
              <a:rPr lang="en-US" sz="1400" dirty="0" smtClean="0"/>
              <a:t>. Du-plicate record detection: A survey. IEEE Trans. </a:t>
            </a:r>
            <a:r>
              <a:rPr lang="en-US" sz="1400" dirty="0" err="1" smtClean="0"/>
              <a:t>Knowl</a:t>
            </a:r>
            <a:r>
              <a:rPr lang="en-US" sz="1400" dirty="0" smtClean="0"/>
              <a:t>. Data Eng., 19(1):1–16,2007.</a:t>
            </a:r>
            <a:endParaRPr lang="en-US" sz="1400" dirty="0"/>
          </a:p>
        </p:txBody>
      </p:sp>
      <p:sp>
        <p:nvSpPr>
          <p:cNvPr id="5" name="Slide Number Placeholder 4"/>
          <p:cNvSpPr>
            <a:spLocks noGrp="1"/>
          </p:cNvSpPr>
          <p:nvPr>
            <p:ph type="sldNum" sz="quarter" idx="12"/>
          </p:nvPr>
        </p:nvSpPr>
        <p:spPr/>
        <p:txBody>
          <a:bodyPr/>
          <a:lstStyle/>
          <a:p>
            <a:fld id="{507CD0A1-731B-154F-A5D6-C1BF70BDAC91}" type="slidenum">
              <a:rPr lang="en-US" smtClean="0"/>
              <a:pPr/>
              <a:t>55</a:t>
            </a:fld>
            <a:endParaRPr lang="en-US"/>
          </a:p>
        </p:txBody>
      </p:sp>
      <p:sp>
        <p:nvSpPr>
          <p:cNvPr id="6" name="Footer Placeholder 5"/>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3347177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Preliminaries: Data-Driven Workflows</a:t>
            </a:r>
            <a:endParaRPr lang="en-US" sz="3600" dirty="0"/>
          </a:p>
        </p:txBody>
      </p:sp>
      <p:sp>
        <p:nvSpPr>
          <p:cNvPr id="3" name="Content Placeholder 2"/>
          <p:cNvSpPr>
            <a:spLocks noGrp="1"/>
          </p:cNvSpPr>
          <p:nvPr>
            <p:ph sz="quarter" idx="1"/>
          </p:nvPr>
        </p:nvSpPr>
        <p:spPr>
          <a:xfrm>
            <a:off x="685800" y="1219200"/>
            <a:ext cx="7772400" cy="4572000"/>
          </a:xfrm>
        </p:spPr>
        <p:txBody>
          <a:bodyPr>
            <a:normAutofit lnSpcReduction="10000"/>
          </a:bodyPr>
          <a:lstStyle/>
          <a:p>
            <a:r>
              <a:rPr lang="en-US" dirty="0" smtClean="0"/>
              <a:t>A data driven workflow can be defined as a directed graph:</a:t>
            </a:r>
          </a:p>
          <a:p>
            <a:endParaRPr lang="en-US" dirty="0" smtClean="0"/>
          </a:p>
          <a:p>
            <a:endParaRPr lang="en-US" dirty="0" smtClean="0"/>
          </a:p>
          <a:p>
            <a:r>
              <a:rPr lang="en-US" dirty="0" smtClean="0"/>
              <a:t>A node represent an analysis operation, which has a set of input and output parameters.</a:t>
            </a:r>
          </a:p>
          <a:p>
            <a:endParaRPr lang="en-US" dirty="0" smtClean="0"/>
          </a:p>
          <a:p>
            <a:endParaRPr lang="en-US" dirty="0" smtClean="0"/>
          </a:p>
          <a:p>
            <a:r>
              <a:rPr lang="en-US" dirty="0" smtClean="0"/>
              <a:t>The edges are dataflow dependencies:</a:t>
            </a:r>
          </a:p>
          <a:p>
            <a:pPr>
              <a:buNone/>
            </a:pPr>
            <a:endParaRPr lang="en-US" dirty="0" smtClean="0"/>
          </a:p>
          <a:p>
            <a:pPr>
              <a:buNone/>
            </a:pPr>
            <a:endParaRPr lang="en-US" dirty="0"/>
          </a:p>
        </p:txBody>
      </p:sp>
      <p:pic>
        <p:nvPicPr>
          <p:cNvPr id="4" name="Picture 3"/>
          <p:cNvPicPr>
            <a:picLocks noChangeAspect="1"/>
          </p:cNvPicPr>
          <p:nvPr/>
        </p:nvPicPr>
        <p:blipFill>
          <a:blip r:embed="rId3"/>
          <a:stretch>
            <a:fillRect/>
          </a:stretch>
        </p:blipFill>
        <p:spPr>
          <a:xfrm>
            <a:off x="4191000" y="2438400"/>
            <a:ext cx="2095500" cy="482600"/>
          </a:xfrm>
          <a:prstGeom prst="rect">
            <a:avLst/>
          </a:prstGeom>
        </p:spPr>
      </p:pic>
      <p:pic>
        <p:nvPicPr>
          <p:cNvPr id="5" name="Picture 4"/>
          <p:cNvPicPr>
            <a:picLocks noChangeAspect="1"/>
          </p:cNvPicPr>
          <p:nvPr/>
        </p:nvPicPr>
        <p:blipFill>
          <a:blip r:embed="rId4"/>
          <a:stretch>
            <a:fillRect/>
          </a:stretch>
        </p:blipFill>
        <p:spPr>
          <a:xfrm>
            <a:off x="3657600" y="4495800"/>
            <a:ext cx="3213100" cy="508000"/>
          </a:xfrm>
          <a:prstGeom prst="rect">
            <a:avLst/>
          </a:prstGeom>
        </p:spPr>
      </p:pic>
      <p:pic>
        <p:nvPicPr>
          <p:cNvPr id="6" name="Picture 5"/>
          <p:cNvPicPr>
            <a:picLocks noChangeAspect="1"/>
          </p:cNvPicPr>
          <p:nvPr/>
        </p:nvPicPr>
        <p:blipFill>
          <a:blip r:embed="rId5"/>
          <a:stretch>
            <a:fillRect/>
          </a:stretch>
        </p:blipFill>
        <p:spPr>
          <a:xfrm>
            <a:off x="3048000" y="5943600"/>
            <a:ext cx="4013200" cy="482600"/>
          </a:xfrm>
          <a:prstGeom prst="rect">
            <a:avLst/>
          </a:prstGeom>
        </p:spPr>
      </p:pic>
      <p:sp>
        <p:nvSpPr>
          <p:cNvPr id="7" name="Slide Number Placeholder 6"/>
          <p:cNvSpPr>
            <a:spLocks noGrp="1"/>
          </p:cNvSpPr>
          <p:nvPr>
            <p:ph type="sldNum" sz="quarter" idx="12"/>
          </p:nvPr>
        </p:nvSpPr>
        <p:spPr/>
        <p:txBody>
          <a:bodyPr/>
          <a:lstStyle/>
          <a:p>
            <a:fld id="{507CD0A1-731B-154F-A5D6-C1BF70BDAC91}" type="slidenum">
              <a:rPr lang="en-US" smtClean="0"/>
              <a:pPr/>
              <a:t>56</a:t>
            </a:fld>
            <a:endParaRPr lang="en-US"/>
          </a:p>
        </p:txBody>
      </p:sp>
      <p:sp>
        <p:nvSpPr>
          <p:cNvPr id="8" name="Footer Placeholder 7"/>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351824604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Preliminaries: Provenance Trace</a:t>
            </a:r>
            <a:endParaRPr lang="en-US" dirty="0"/>
          </a:p>
        </p:txBody>
      </p:sp>
      <p:sp>
        <p:nvSpPr>
          <p:cNvPr id="3" name="Content Placeholder 2"/>
          <p:cNvSpPr>
            <a:spLocks noGrp="1"/>
          </p:cNvSpPr>
          <p:nvPr>
            <p:ph sz="quarter" idx="1"/>
          </p:nvPr>
        </p:nvSpPr>
        <p:spPr>
          <a:xfrm>
            <a:off x="457200" y="1295400"/>
            <a:ext cx="8229600" cy="5562600"/>
          </a:xfrm>
        </p:spPr>
        <p:txBody>
          <a:bodyPr>
            <a:normAutofit fontScale="92500" lnSpcReduction="20000"/>
          </a:bodyPr>
          <a:lstStyle/>
          <a:p>
            <a:pPr marL="0" indent="0">
              <a:spcAft>
                <a:spcPts val="1200"/>
              </a:spcAft>
              <a:buNone/>
            </a:pPr>
            <a:r>
              <a:rPr lang="en-US" dirty="0" smtClean="0"/>
              <a:t>The execution of workflows gives rise to provenance trace, which we capture using two relations.</a:t>
            </a:r>
          </a:p>
          <a:p>
            <a:pPr marL="0" indent="266700">
              <a:spcAft>
                <a:spcPts val="2400"/>
              </a:spcAft>
            </a:pPr>
            <a:r>
              <a:rPr lang="en-US" dirty="0" smtClean="0"/>
              <a:t> </a:t>
            </a:r>
            <a:r>
              <a:rPr lang="en-US" b="1" dirty="0" smtClean="0"/>
              <a:t>Transformation</a:t>
            </a:r>
            <a:r>
              <a:rPr lang="en-US" dirty="0" smtClean="0"/>
              <a:t>: to specify that the execution of an operation took as input a given ordered set of records and generated another ordered set of records.</a:t>
            </a:r>
          </a:p>
          <a:p>
            <a:pPr marL="0" indent="266700">
              <a:spcAft>
                <a:spcPts val="1200"/>
              </a:spcAft>
              <a:buNone/>
            </a:pPr>
            <a:endParaRPr lang="en-US" dirty="0" smtClean="0"/>
          </a:p>
          <a:p>
            <a:pPr marL="0" indent="266700">
              <a:spcAft>
                <a:spcPts val="1200"/>
              </a:spcAft>
            </a:pPr>
            <a:endParaRPr lang="en-US" b="1" dirty="0" smtClean="0"/>
          </a:p>
          <a:p>
            <a:pPr marL="0" indent="266700">
              <a:spcAft>
                <a:spcPts val="1200"/>
              </a:spcAft>
            </a:pPr>
            <a:r>
              <a:rPr lang="en-US" b="1" dirty="0" smtClean="0"/>
              <a:t>Transfer</a:t>
            </a:r>
            <a:r>
              <a:rPr lang="en-US" dirty="0" smtClean="0"/>
              <a:t>: to specify transfer of records along the edges of the workflow.</a:t>
            </a:r>
          </a:p>
          <a:p>
            <a:pPr marL="0" indent="266700">
              <a:spcAft>
                <a:spcPts val="1200"/>
              </a:spcAft>
            </a:pPr>
            <a:endParaRPr lang="en-US" dirty="0"/>
          </a:p>
        </p:txBody>
      </p:sp>
      <p:pic>
        <p:nvPicPr>
          <p:cNvPr id="4" name="Picture 3"/>
          <p:cNvPicPr>
            <a:picLocks noChangeAspect="1"/>
          </p:cNvPicPr>
          <p:nvPr/>
        </p:nvPicPr>
        <p:blipFill>
          <a:blip r:embed="rId3"/>
          <a:stretch>
            <a:fillRect/>
          </a:stretch>
        </p:blipFill>
        <p:spPr>
          <a:xfrm>
            <a:off x="1090773" y="4267200"/>
            <a:ext cx="7370692" cy="295808"/>
          </a:xfrm>
          <a:prstGeom prst="rect">
            <a:avLst/>
          </a:prstGeom>
        </p:spPr>
      </p:pic>
      <p:pic>
        <p:nvPicPr>
          <p:cNvPr id="5" name="Picture 4"/>
          <p:cNvPicPr>
            <a:picLocks noChangeAspect="1"/>
          </p:cNvPicPr>
          <p:nvPr/>
        </p:nvPicPr>
        <p:blipFill>
          <a:blip r:embed="rId4"/>
          <a:stretch>
            <a:fillRect/>
          </a:stretch>
        </p:blipFill>
        <p:spPr>
          <a:xfrm>
            <a:off x="4267200" y="6019800"/>
            <a:ext cx="2538205" cy="303946"/>
          </a:xfrm>
          <a:prstGeom prst="rect">
            <a:avLst/>
          </a:prstGeom>
        </p:spPr>
      </p:pic>
      <p:pic>
        <p:nvPicPr>
          <p:cNvPr id="6" name="Picture 5"/>
          <p:cNvPicPr>
            <a:picLocks noChangeAspect="1"/>
          </p:cNvPicPr>
          <p:nvPr/>
        </p:nvPicPr>
        <p:blipFill>
          <a:blip r:embed="rId5"/>
          <a:stretch>
            <a:fillRect/>
          </a:stretch>
        </p:blipFill>
        <p:spPr>
          <a:xfrm>
            <a:off x="3808586" y="4743974"/>
            <a:ext cx="1846889" cy="247667"/>
          </a:xfrm>
          <a:prstGeom prst="rect">
            <a:avLst/>
          </a:prstGeom>
        </p:spPr>
      </p:pic>
      <p:sp>
        <p:nvSpPr>
          <p:cNvPr id="7" name="Slide Number Placeholder 6"/>
          <p:cNvSpPr>
            <a:spLocks noGrp="1"/>
          </p:cNvSpPr>
          <p:nvPr>
            <p:ph type="sldNum" sz="quarter" idx="12"/>
          </p:nvPr>
        </p:nvSpPr>
        <p:spPr/>
        <p:txBody>
          <a:bodyPr/>
          <a:lstStyle/>
          <a:p>
            <a:fld id="{507CD0A1-731B-154F-A5D6-C1BF70BDAC91}" type="slidenum">
              <a:rPr lang="en-US" smtClean="0"/>
              <a:pPr/>
              <a:t>57</a:t>
            </a:fld>
            <a:endParaRPr lang="en-US"/>
          </a:p>
        </p:txBody>
      </p:sp>
      <p:sp>
        <p:nvSpPr>
          <p:cNvPr id="8" name="Footer Placeholder 7"/>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648256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
            <a:ext cx="8229600" cy="987552"/>
          </a:xfrm>
        </p:spPr>
        <p:txBody>
          <a:bodyPr>
            <a:noAutofit/>
          </a:bodyPr>
          <a:lstStyle/>
          <a:p>
            <a:r>
              <a:rPr lang="en-US" sz="3600" dirty="0" smtClean="0"/>
              <a:t>Provenance-Guided Detection of Duplicates: Approach</a:t>
            </a:r>
            <a:endParaRPr lang="en-US" sz="3600" dirty="0"/>
          </a:p>
        </p:txBody>
      </p:sp>
      <p:sp>
        <p:nvSpPr>
          <p:cNvPr id="6" name="Content Placeholder 5"/>
          <p:cNvSpPr>
            <a:spLocks noGrp="1"/>
          </p:cNvSpPr>
          <p:nvPr>
            <p:ph sz="quarter" idx="1"/>
          </p:nvPr>
        </p:nvSpPr>
        <p:spPr>
          <a:xfrm>
            <a:off x="914400" y="1743160"/>
            <a:ext cx="7772400" cy="4572000"/>
          </a:xfrm>
        </p:spPr>
        <p:txBody>
          <a:bodyPr/>
          <a:lstStyle/>
          <a:p>
            <a:pPr marL="0" indent="119063">
              <a:spcAft>
                <a:spcPts val="3000"/>
              </a:spcAft>
              <a:buNone/>
            </a:pPr>
            <a:r>
              <a:rPr lang="en-US" dirty="0" smtClean="0"/>
              <a:t>To guide the detection of duplicates in workflow results we </a:t>
            </a:r>
            <a:r>
              <a:rPr lang="en-US" dirty="0" smtClean="0"/>
              <a:t>exploit the </a:t>
            </a:r>
            <a:r>
              <a:rPr lang="en-US" dirty="0" smtClean="0"/>
              <a:t>following fact:</a:t>
            </a:r>
          </a:p>
          <a:p>
            <a:pPr>
              <a:spcAft>
                <a:spcPts val="3000"/>
              </a:spcAft>
            </a:pPr>
            <a:r>
              <a:rPr lang="en-US" dirty="0" smtClean="0"/>
              <a:t>An operation that is known to be deterministic produces identical output bindings given the same input binding.  </a:t>
            </a:r>
            <a:endParaRPr lang="en-US" dirty="0"/>
          </a:p>
        </p:txBody>
      </p:sp>
      <p:sp>
        <p:nvSpPr>
          <p:cNvPr id="5" name="Slide Number Placeholder 4"/>
          <p:cNvSpPr>
            <a:spLocks noGrp="1"/>
          </p:cNvSpPr>
          <p:nvPr>
            <p:ph type="sldNum" sz="quarter" idx="12"/>
          </p:nvPr>
        </p:nvSpPr>
        <p:spPr/>
        <p:txBody>
          <a:bodyPr/>
          <a:lstStyle/>
          <a:p>
            <a:fld id="{507CD0A1-731B-154F-A5D6-C1BF70BDAC91}" type="slidenum">
              <a:rPr lang="en-US" smtClean="0"/>
              <a:pPr/>
              <a:t>58</a:t>
            </a:fld>
            <a:endParaRPr lang="en-US"/>
          </a:p>
        </p:txBody>
      </p:sp>
      <p:sp>
        <p:nvSpPr>
          <p:cNvPr id="8" name="Footer Placeholder 7"/>
          <p:cNvSpPr>
            <a:spLocks noGrp="1"/>
          </p:cNvSpPr>
          <p:nvPr>
            <p:ph type="ftr" sz="quarter" idx="11"/>
          </p:nvPr>
        </p:nvSpPr>
        <p:spPr/>
        <p:txBody>
          <a:bodyPr/>
          <a:lstStyle/>
          <a:p>
            <a:r>
              <a:rPr lang="en-US" smtClean="0"/>
              <a:t>Khalid Belhajjame @ PoliWeb Workshop, 2014</a:t>
            </a:r>
            <a:endParaRPr lang="en-US"/>
          </a:p>
        </p:txBody>
      </p:sp>
      <p:pic>
        <p:nvPicPr>
          <p:cNvPr id="9" name="Picture 8"/>
          <p:cNvPicPr>
            <a:picLocks noChangeAspect="1"/>
          </p:cNvPicPr>
          <p:nvPr/>
        </p:nvPicPr>
        <p:blipFill>
          <a:blip r:embed="rId3"/>
          <a:stretch>
            <a:fillRect/>
          </a:stretch>
        </p:blipFill>
        <p:spPr>
          <a:xfrm>
            <a:off x="1071025" y="5472063"/>
            <a:ext cx="7390174" cy="623937"/>
          </a:xfrm>
          <a:prstGeom prst="rect">
            <a:avLst/>
          </a:prstGeom>
        </p:spPr>
      </p:pic>
    </p:spTree>
    <p:extLst>
      <p:ext uri="{BB962C8B-B14F-4D97-AF65-F5344CB8AC3E}">
        <p14:creationId xmlns:p14="http://schemas.microsoft.com/office/powerpoint/2010/main" val="256482630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55418" y="1885013"/>
            <a:ext cx="1925052" cy="734166"/>
          </a:xfrm>
          <a:prstGeom prst="roundRect">
            <a:avLst/>
          </a:prstGeom>
          <a:solidFill>
            <a:srgbClr val="CCFFCC"/>
          </a:solidFill>
          <a:ln w="28575" cap="flat" cmpd="sng" algn="ctr">
            <a:solidFill>
              <a:srgbClr val="008000"/>
            </a:solidFill>
            <a:prstDash val="solid"/>
            <a:round/>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00" dirty="0" err="1" smtClean="0"/>
              <a:t>IdentifyProtein</a:t>
            </a:r>
            <a:endParaRPr lang="en-US" sz="2100" dirty="0"/>
          </a:p>
        </p:txBody>
      </p:sp>
      <p:sp>
        <p:nvSpPr>
          <p:cNvPr id="5" name="Oval 4"/>
          <p:cNvSpPr/>
          <p:nvPr/>
        </p:nvSpPr>
        <p:spPr>
          <a:xfrm>
            <a:off x="932756" y="2142959"/>
            <a:ext cx="178613" cy="23810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5" idx="6"/>
            <a:endCxn id="4" idx="1"/>
          </p:cNvCxnSpPr>
          <p:nvPr/>
        </p:nvCxnSpPr>
        <p:spPr>
          <a:xfrm flipV="1">
            <a:off x="1111369" y="2252096"/>
            <a:ext cx="444049" cy="99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flipH="1">
            <a:off x="4034751" y="2133036"/>
            <a:ext cx="178613" cy="23810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4" idx="3"/>
            <a:endCxn id="9" idx="6"/>
          </p:cNvCxnSpPr>
          <p:nvPr/>
        </p:nvCxnSpPr>
        <p:spPr>
          <a:xfrm flipV="1">
            <a:off x="3480470" y="2252090"/>
            <a:ext cx="554281" cy="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5637307" y="1885007"/>
            <a:ext cx="1925052" cy="734166"/>
          </a:xfrm>
          <a:prstGeom prst="roundRect">
            <a:avLst/>
          </a:prstGeom>
          <a:solidFill>
            <a:srgbClr val="CCFFCC"/>
          </a:solidFill>
          <a:ln w="28575" cap="flat" cmpd="sng" algn="ctr">
            <a:solidFill>
              <a:srgbClr val="008000"/>
            </a:solidFill>
            <a:prstDash val="solid"/>
            <a:round/>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00" dirty="0" err="1" smtClean="0"/>
              <a:t>GetGOTerm</a:t>
            </a:r>
            <a:endParaRPr lang="en-US" sz="2100" dirty="0"/>
          </a:p>
        </p:txBody>
      </p:sp>
      <p:sp>
        <p:nvSpPr>
          <p:cNvPr id="16" name="Oval 15"/>
          <p:cNvSpPr/>
          <p:nvPr/>
        </p:nvSpPr>
        <p:spPr>
          <a:xfrm>
            <a:off x="5014645" y="2142953"/>
            <a:ext cx="178613" cy="23810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6" idx="6"/>
            <a:endCxn id="15" idx="1"/>
          </p:cNvCxnSpPr>
          <p:nvPr/>
        </p:nvCxnSpPr>
        <p:spPr>
          <a:xfrm flipV="1">
            <a:off x="5193258" y="2252090"/>
            <a:ext cx="444049" cy="99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flipH="1">
            <a:off x="8116640" y="2133030"/>
            <a:ext cx="178613" cy="238108"/>
          </a:xfrm>
          <a:prstGeom prst="ellipse">
            <a:avLst/>
          </a:prstGeom>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5" idx="3"/>
            <a:endCxn id="18" idx="6"/>
          </p:cNvCxnSpPr>
          <p:nvPr/>
        </p:nvCxnSpPr>
        <p:spPr>
          <a:xfrm flipV="1">
            <a:off x="7562359" y="2252084"/>
            <a:ext cx="554281" cy="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9" idx="2"/>
            <a:endCxn id="16" idx="2"/>
          </p:cNvCxnSpPr>
          <p:nvPr/>
        </p:nvCxnSpPr>
        <p:spPr>
          <a:xfrm>
            <a:off x="4213364" y="2252090"/>
            <a:ext cx="801281" cy="9917"/>
          </a:xfrm>
          <a:prstGeom prst="straightConnector1">
            <a:avLst/>
          </a:prstGeom>
          <a:ln w="28575" cap="flat" cmpd="sng" algn="ctr">
            <a:solidFill>
              <a:srgbClr val="008000"/>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22" name="Title 1"/>
          <p:cNvSpPr txBox="1">
            <a:spLocks/>
          </p:cNvSpPr>
          <p:nvPr/>
        </p:nvSpPr>
        <p:spPr>
          <a:xfrm>
            <a:off x="914400" y="-76200"/>
            <a:ext cx="7772400" cy="1143000"/>
          </a:xfrm>
          <a:prstGeom prst="rect">
            <a:avLst/>
          </a:prstGeom>
        </p:spPr>
        <p:txBody>
          <a:bodyPr bIns="91440" anchor="b" anchorCtr="0">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0AD00"/>
                </a:solidFill>
                <a:effectLst/>
                <a:uLnTx/>
                <a:uFillTx/>
                <a:latin typeface="+mj-lt"/>
                <a:ea typeface="+mj-ea"/>
                <a:cs typeface="+mj-cs"/>
              </a:rPr>
              <a:t>Provenance-Guided Detection of Duplicates: Example</a:t>
            </a:r>
            <a:endParaRPr kumimoji="0" lang="en-US" sz="4000" b="0" i="0" u="none" strike="noStrike" kern="1200" cap="none" spc="0" normalizeH="0" baseline="0" noProof="0" dirty="0">
              <a:ln>
                <a:noFill/>
              </a:ln>
              <a:solidFill>
                <a:srgbClr val="F0AD00"/>
              </a:solidFill>
              <a:effectLst/>
              <a:uLnTx/>
              <a:uFillTx/>
              <a:latin typeface="+mj-lt"/>
              <a:ea typeface="+mj-ea"/>
              <a:cs typeface="+mj-cs"/>
            </a:endParaRPr>
          </a:p>
        </p:txBody>
      </p:sp>
      <p:sp>
        <p:nvSpPr>
          <p:cNvPr id="24" name="Content Placeholder 23"/>
          <p:cNvSpPr>
            <a:spLocks noGrp="1"/>
          </p:cNvSpPr>
          <p:nvPr>
            <p:ph sz="quarter" idx="1"/>
          </p:nvPr>
        </p:nvSpPr>
        <p:spPr>
          <a:xfrm>
            <a:off x="914400" y="3174770"/>
            <a:ext cx="7772400" cy="2845030"/>
          </a:xfrm>
        </p:spPr>
        <p:txBody>
          <a:bodyPr>
            <a:normAutofit fontScale="92500" lnSpcReduction="10000"/>
          </a:bodyPr>
          <a:lstStyle/>
          <a:p>
            <a:pPr marL="514350" indent="-514350">
              <a:buSzPct val="100000"/>
              <a:buFont typeface="+mj-lt"/>
              <a:buAutoNum type="arabicPeriod"/>
            </a:pPr>
            <a:r>
              <a:rPr lang="en-US" dirty="0" smtClean="0"/>
              <a:t>The set of records </a:t>
            </a:r>
            <a:r>
              <a:rPr lang="en-US" b="1" dirty="0" err="1" smtClean="0"/>
              <a:t>R</a:t>
            </a:r>
            <a:r>
              <a:rPr lang="en-US" b="1" baseline="-25000" dirty="0" err="1" smtClean="0"/>
              <a:t>i</a:t>
            </a:r>
            <a:r>
              <a:rPr lang="en-US" dirty="0" smtClean="0"/>
              <a:t> that are bound to the input parameter of the starting operation are compared to identify duplicate records.</a:t>
            </a:r>
          </a:p>
          <a:p>
            <a:pPr>
              <a:buNone/>
            </a:pPr>
            <a:endParaRPr lang="en-US" dirty="0" smtClean="0"/>
          </a:p>
          <a:p>
            <a:pPr>
              <a:buNone/>
            </a:pPr>
            <a:r>
              <a:rPr lang="en-US" dirty="0" smtClean="0"/>
              <a:t>	 The result of this phase is a partition of disjoint sets of identical records.</a:t>
            </a:r>
          </a:p>
          <a:p>
            <a:pPr>
              <a:buNone/>
            </a:pPr>
            <a:endParaRPr lang="en-US" dirty="0" smtClean="0"/>
          </a:p>
          <a:p>
            <a:endParaRPr lang="en-US" dirty="0"/>
          </a:p>
        </p:txBody>
      </p:sp>
      <p:sp>
        <p:nvSpPr>
          <p:cNvPr id="25" name="TextBox 24"/>
          <p:cNvSpPr txBox="1"/>
          <p:nvPr/>
        </p:nvSpPr>
        <p:spPr>
          <a:xfrm>
            <a:off x="833529" y="2608158"/>
            <a:ext cx="615221" cy="492443"/>
          </a:xfrm>
          <a:prstGeom prst="rect">
            <a:avLst/>
          </a:prstGeom>
          <a:noFill/>
        </p:spPr>
        <p:txBody>
          <a:bodyPr wrap="square" rtlCol="0">
            <a:spAutoFit/>
          </a:bodyPr>
          <a:lstStyle/>
          <a:p>
            <a:r>
              <a:rPr lang="en-US" sz="2600" b="1" dirty="0" err="1" smtClean="0"/>
              <a:t>R</a:t>
            </a:r>
            <a:r>
              <a:rPr lang="en-US" sz="2600" b="1" baseline="-25000" dirty="0" err="1" smtClean="0"/>
              <a:t>i</a:t>
            </a:r>
            <a:endParaRPr lang="en-US" sz="2600" b="1" baseline="-25000" dirty="0"/>
          </a:p>
        </p:txBody>
      </p:sp>
      <p:sp>
        <p:nvSpPr>
          <p:cNvPr id="26" name="TextBox 25"/>
          <p:cNvSpPr txBox="1"/>
          <p:nvPr/>
        </p:nvSpPr>
        <p:spPr>
          <a:xfrm>
            <a:off x="3905754" y="2608158"/>
            <a:ext cx="615221" cy="492443"/>
          </a:xfrm>
          <a:prstGeom prst="rect">
            <a:avLst/>
          </a:prstGeom>
          <a:noFill/>
        </p:spPr>
        <p:txBody>
          <a:bodyPr wrap="square" rtlCol="0">
            <a:spAutoFit/>
          </a:bodyPr>
          <a:lstStyle/>
          <a:p>
            <a:r>
              <a:rPr lang="en-US" sz="2600" b="1" dirty="0" smtClean="0"/>
              <a:t>R</a:t>
            </a:r>
            <a:r>
              <a:rPr lang="en-US" sz="2600" b="1" baseline="-25000" dirty="0" smtClean="0"/>
              <a:t>o</a:t>
            </a:r>
            <a:endParaRPr lang="en-US" sz="2600" b="1" baseline="-25000" dirty="0"/>
          </a:p>
        </p:txBody>
      </p:sp>
      <p:sp>
        <p:nvSpPr>
          <p:cNvPr id="27" name="TextBox 26"/>
          <p:cNvSpPr txBox="1"/>
          <p:nvPr/>
        </p:nvSpPr>
        <p:spPr>
          <a:xfrm>
            <a:off x="4885647" y="2608158"/>
            <a:ext cx="615221" cy="492443"/>
          </a:xfrm>
          <a:prstGeom prst="rect">
            <a:avLst/>
          </a:prstGeom>
          <a:noFill/>
        </p:spPr>
        <p:txBody>
          <a:bodyPr wrap="square" rtlCol="0">
            <a:spAutoFit/>
          </a:bodyPr>
          <a:lstStyle/>
          <a:p>
            <a:r>
              <a:rPr lang="en-US" sz="2600" b="1" dirty="0" err="1" smtClean="0"/>
              <a:t>R’</a:t>
            </a:r>
            <a:r>
              <a:rPr lang="en-US" sz="2600" b="1" baseline="-25000" dirty="0" err="1" smtClean="0"/>
              <a:t>i</a:t>
            </a:r>
            <a:endParaRPr lang="en-US" sz="2600" b="1" baseline="-25000" dirty="0"/>
          </a:p>
        </p:txBody>
      </p:sp>
      <p:sp>
        <p:nvSpPr>
          <p:cNvPr id="28" name="TextBox 27"/>
          <p:cNvSpPr txBox="1"/>
          <p:nvPr/>
        </p:nvSpPr>
        <p:spPr>
          <a:xfrm>
            <a:off x="7987642" y="2608158"/>
            <a:ext cx="615221" cy="492443"/>
          </a:xfrm>
          <a:prstGeom prst="rect">
            <a:avLst/>
          </a:prstGeom>
          <a:noFill/>
        </p:spPr>
        <p:txBody>
          <a:bodyPr wrap="square" rtlCol="0">
            <a:spAutoFit/>
          </a:bodyPr>
          <a:lstStyle/>
          <a:p>
            <a:r>
              <a:rPr lang="en-US" sz="2600" b="1" dirty="0" err="1" smtClean="0"/>
              <a:t>R’</a:t>
            </a:r>
            <a:r>
              <a:rPr lang="en-US" sz="2600" b="1" baseline="-25000" dirty="0" err="1" smtClean="0"/>
              <a:t>o</a:t>
            </a:r>
            <a:endParaRPr lang="en-US" sz="2600" b="1" baseline="-25000" dirty="0"/>
          </a:p>
        </p:txBody>
      </p:sp>
      <p:sp>
        <p:nvSpPr>
          <p:cNvPr id="29" name="TextBox 28"/>
          <p:cNvSpPr txBox="1"/>
          <p:nvPr/>
        </p:nvSpPr>
        <p:spPr>
          <a:xfrm>
            <a:off x="865157" y="1705685"/>
            <a:ext cx="261610" cy="492443"/>
          </a:xfrm>
          <a:prstGeom prst="rect">
            <a:avLst/>
          </a:prstGeom>
          <a:noFill/>
          <a:ln>
            <a:noFill/>
          </a:ln>
        </p:spPr>
        <p:txBody>
          <a:bodyPr wrap="none" rtlCol="0">
            <a:spAutoFit/>
          </a:bodyPr>
          <a:lstStyle/>
          <a:p>
            <a:r>
              <a:rPr lang="en-US" sz="2600" dirty="0" err="1" smtClean="0"/>
              <a:t>i</a:t>
            </a:r>
            <a:endParaRPr lang="en-US" sz="2600" dirty="0"/>
          </a:p>
        </p:txBody>
      </p:sp>
      <p:sp>
        <p:nvSpPr>
          <p:cNvPr id="31" name="TextBox 30"/>
          <p:cNvSpPr txBox="1"/>
          <p:nvPr/>
        </p:nvSpPr>
        <p:spPr>
          <a:xfrm>
            <a:off x="4967204" y="1718108"/>
            <a:ext cx="403283" cy="492443"/>
          </a:xfrm>
          <a:prstGeom prst="rect">
            <a:avLst/>
          </a:prstGeom>
          <a:noFill/>
          <a:ln>
            <a:noFill/>
          </a:ln>
        </p:spPr>
        <p:txBody>
          <a:bodyPr wrap="square" rtlCol="0">
            <a:spAutoFit/>
          </a:bodyPr>
          <a:lstStyle/>
          <a:p>
            <a:r>
              <a:rPr lang="en-US" sz="2600" dirty="0" err="1"/>
              <a:t>i</a:t>
            </a:r>
            <a:r>
              <a:rPr lang="en-US" sz="2600" dirty="0" smtClean="0"/>
              <a:t>’</a:t>
            </a:r>
            <a:endParaRPr lang="en-US" sz="2600" dirty="0"/>
          </a:p>
        </p:txBody>
      </p:sp>
      <p:sp>
        <p:nvSpPr>
          <p:cNvPr id="32" name="TextBox 31"/>
          <p:cNvSpPr txBox="1"/>
          <p:nvPr/>
        </p:nvSpPr>
        <p:spPr>
          <a:xfrm>
            <a:off x="8034793" y="1717657"/>
            <a:ext cx="568070" cy="492443"/>
          </a:xfrm>
          <a:prstGeom prst="rect">
            <a:avLst/>
          </a:prstGeom>
          <a:noFill/>
          <a:ln>
            <a:noFill/>
          </a:ln>
        </p:spPr>
        <p:txBody>
          <a:bodyPr wrap="square" rtlCol="0">
            <a:spAutoFit/>
          </a:bodyPr>
          <a:lstStyle/>
          <a:p>
            <a:r>
              <a:rPr lang="en-US" sz="2600" dirty="0" err="1" smtClean="0"/>
              <a:t>o</a:t>
            </a:r>
            <a:r>
              <a:rPr lang="en-US" sz="2600" dirty="0" smtClean="0"/>
              <a:t>’</a:t>
            </a:r>
            <a:endParaRPr lang="en-US" sz="2600" dirty="0"/>
          </a:p>
        </p:txBody>
      </p:sp>
      <p:sp>
        <p:nvSpPr>
          <p:cNvPr id="33" name="TextBox 32"/>
          <p:cNvSpPr txBox="1"/>
          <p:nvPr/>
        </p:nvSpPr>
        <p:spPr>
          <a:xfrm>
            <a:off x="3954765" y="1699349"/>
            <a:ext cx="538300" cy="492443"/>
          </a:xfrm>
          <a:prstGeom prst="rect">
            <a:avLst/>
          </a:prstGeom>
          <a:noFill/>
          <a:ln>
            <a:noFill/>
          </a:ln>
        </p:spPr>
        <p:txBody>
          <a:bodyPr wrap="square" rtlCol="0">
            <a:spAutoFit/>
          </a:bodyPr>
          <a:lstStyle/>
          <a:p>
            <a:r>
              <a:rPr lang="en-US" sz="2600" dirty="0" err="1"/>
              <a:t>o</a:t>
            </a:r>
            <a:endParaRPr lang="en-US" sz="2600" dirty="0"/>
          </a:p>
        </p:txBody>
      </p:sp>
      <p:pic>
        <p:nvPicPr>
          <p:cNvPr id="34" name="Picture 33"/>
          <p:cNvPicPr>
            <a:picLocks noChangeAspect="1"/>
          </p:cNvPicPr>
          <p:nvPr/>
        </p:nvPicPr>
        <p:blipFill>
          <a:blip r:embed="rId3"/>
          <a:stretch>
            <a:fillRect/>
          </a:stretch>
        </p:blipFill>
        <p:spPr>
          <a:xfrm>
            <a:off x="3467168" y="5870886"/>
            <a:ext cx="2836957" cy="396564"/>
          </a:xfrm>
          <a:prstGeom prst="rect">
            <a:avLst/>
          </a:prstGeom>
        </p:spPr>
      </p:pic>
      <p:sp>
        <p:nvSpPr>
          <p:cNvPr id="30" name="Slide Number Placeholder 29"/>
          <p:cNvSpPr>
            <a:spLocks noGrp="1"/>
          </p:cNvSpPr>
          <p:nvPr>
            <p:ph type="sldNum" sz="quarter" idx="12"/>
          </p:nvPr>
        </p:nvSpPr>
        <p:spPr/>
        <p:txBody>
          <a:bodyPr/>
          <a:lstStyle/>
          <a:p>
            <a:fld id="{507CD0A1-731B-154F-A5D6-C1BF70BDAC91}" type="slidenum">
              <a:rPr lang="en-US" smtClean="0"/>
              <a:pPr/>
              <a:t>59</a:t>
            </a:fld>
            <a:endParaRPr lang="en-US"/>
          </a:p>
        </p:txBody>
      </p:sp>
      <p:sp>
        <p:nvSpPr>
          <p:cNvPr id="35" name="Footer Placeholder 34"/>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20399516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Reproducibility</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6</a:t>
            </a:fld>
            <a:endParaRPr lang="en-US"/>
          </a:p>
        </p:txBody>
      </p:sp>
      <p:sp>
        <p:nvSpPr>
          <p:cNvPr id="7" name="Freeform 7"/>
          <p:cNvSpPr>
            <a:spLocks/>
          </p:cNvSpPr>
          <p:nvPr/>
        </p:nvSpPr>
        <p:spPr bwMode="auto">
          <a:xfrm>
            <a:off x="-1143000" y="1917700"/>
            <a:ext cx="3213100" cy="5092700"/>
          </a:xfrm>
          <a:custGeom>
            <a:avLst/>
            <a:gdLst>
              <a:gd name="T0" fmla="*/ 357011 w 2232"/>
              <a:gd name="T1" fmla="*/ 4559300 h 3208"/>
              <a:gd name="T2" fmla="*/ 564308 w 2232"/>
              <a:gd name="T3" fmla="*/ 3568700 h 3208"/>
              <a:gd name="T4" fmla="*/ 633407 w 2232"/>
              <a:gd name="T5" fmla="*/ 3263900 h 3208"/>
              <a:gd name="T6" fmla="*/ 1186198 w 2232"/>
              <a:gd name="T7" fmla="*/ 1206500 h 3208"/>
              <a:gd name="T8" fmla="*/ 1393495 w 2232"/>
              <a:gd name="T9" fmla="*/ 520700 h 3208"/>
              <a:gd name="T10" fmla="*/ 1600792 w 2232"/>
              <a:gd name="T11" fmla="*/ 63500 h 3208"/>
              <a:gd name="T12" fmla="*/ 1877187 w 2232"/>
              <a:gd name="T13" fmla="*/ 139700 h 3208"/>
              <a:gd name="T14" fmla="*/ 1877187 w 2232"/>
              <a:gd name="T15" fmla="*/ 673100 h 3208"/>
              <a:gd name="T16" fmla="*/ 2429979 w 2232"/>
              <a:gd name="T17" fmla="*/ 1435100 h 3208"/>
              <a:gd name="T18" fmla="*/ 2637276 w 2232"/>
              <a:gd name="T19" fmla="*/ 3492500 h 3208"/>
              <a:gd name="T20" fmla="*/ 2637276 w 2232"/>
              <a:gd name="T21" fmla="*/ 3644900 h 3208"/>
              <a:gd name="T22" fmla="*/ 2844572 w 2232"/>
              <a:gd name="T23" fmla="*/ 4864100 h 3208"/>
              <a:gd name="T24" fmla="*/ 426110 w 2232"/>
              <a:gd name="T25" fmla="*/ 5016500 h 3208"/>
              <a:gd name="T26" fmla="*/ 287912 w 2232"/>
              <a:gd name="T27" fmla="*/ 4940300 h 3208"/>
              <a:gd name="T28" fmla="*/ 287912 w 2232"/>
              <a:gd name="T29" fmla="*/ 4483100 h 3208"/>
              <a:gd name="T30" fmla="*/ 426110 w 2232"/>
              <a:gd name="T31" fmla="*/ 4483100 h 32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2" h="3208">
                <a:moveTo>
                  <a:pt x="248" y="2872"/>
                </a:moveTo>
                <a:cubicBezTo>
                  <a:pt x="304" y="2628"/>
                  <a:pt x="360" y="2384"/>
                  <a:pt x="392" y="2248"/>
                </a:cubicBezTo>
                <a:cubicBezTo>
                  <a:pt x="424" y="2112"/>
                  <a:pt x="368" y="2304"/>
                  <a:pt x="440" y="2056"/>
                </a:cubicBezTo>
                <a:cubicBezTo>
                  <a:pt x="512" y="1808"/>
                  <a:pt x="736" y="1048"/>
                  <a:pt x="824" y="760"/>
                </a:cubicBezTo>
                <a:cubicBezTo>
                  <a:pt x="912" y="472"/>
                  <a:pt x="920" y="448"/>
                  <a:pt x="968" y="328"/>
                </a:cubicBezTo>
                <a:cubicBezTo>
                  <a:pt x="1016" y="208"/>
                  <a:pt x="1056" y="80"/>
                  <a:pt x="1112" y="40"/>
                </a:cubicBezTo>
                <a:cubicBezTo>
                  <a:pt x="1168" y="0"/>
                  <a:pt x="1272" y="24"/>
                  <a:pt x="1304" y="88"/>
                </a:cubicBezTo>
                <a:cubicBezTo>
                  <a:pt x="1336" y="152"/>
                  <a:pt x="1240" y="288"/>
                  <a:pt x="1304" y="424"/>
                </a:cubicBezTo>
                <a:cubicBezTo>
                  <a:pt x="1368" y="560"/>
                  <a:pt x="1600" y="608"/>
                  <a:pt x="1688" y="904"/>
                </a:cubicBezTo>
                <a:cubicBezTo>
                  <a:pt x="1776" y="1200"/>
                  <a:pt x="1808" y="1968"/>
                  <a:pt x="1832" y="2200"/>
                </a:cubicBezTo>
                <a:cubicBezTo>
                  <a:pt x="1856" y="2432"/>
                  <a:pt x="1808" y="2152"/>
                  <a:pt x="1832" y="2296"/>
                </a:cubicBezTo>
                <a:cubicBezTo>
                  <a:pt x="1856" y="2440"/>
                  <a:pt x="2232" y="2920"/>
                  <a:pt x="1976" y="3064"/>
                </a:cubicBezTo>
                <a:cubicBezTo>
                  <a:pt x="1720" y="3208"/>
                  <a:pt x="592" y="3152"/>
                  <a:pt x="296" y="3160"/>
                </a:cubicBezTo>
                <a:cubicBezTo>
                  <a:pt x="0" y="3168"/>
                  <a:pt x="216" y="3168"/>
                  <a:pt x="200" y="3112"/>
                </a:cubicBezTo>
                <a:cubicBezTo>
                  <a:pt x="184" y="3056"/>
                  <a:pt x="184" y="2872"/>
                  <a:pt x="200" y="2824"/>
                </a:cubicBezTo>
                <a:cubicBezTo>
                  <a:pt x="216" y="2776"/>
                  <a:pt x="288" y="2824"/>
                  <a:pt x="296" y="2824"/>
                </a:cubicBezTo>
              </a:path>
            </a:pathLst>
          </a:custGeom>
          <a:solidFill>
            <a:schemeClr val="bg2"/>
          </a:solidFill>
          <a:ln w="38100" cap="flat" cmpd="sng">
            <a:solidFill>
              <a:srgbClr val="00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8"/>
          <p:cNvSpPr>
            <a:spLocks/>
          </p:cNvSpPr>
          <p:nvPr/>
        </p:nvSpPr>
        <p:spPr bwMode="auto">
          <a:xfrm flipH="1">
            <a:off x="6019800" y="1828800"/>
            <a:ext cx="4267200" cy="5207000"/>
          </a:xfrm>
          <a:custGeom>
            <a:avLst/>
            <a:gdLst>
              <a:gd name="T0" fmla="*/ 474133 w 2232"/>
              <a:gd name="T1" fmla="*/ 4661628 h 3208"/>
              <a:gd name="T2" fmla="*/ 749437 w 2232"/>
              <a:gd name="T3" fmla="*/ 3648796 h 3208"/>
              <a:gd name="T4" fmla="*/ 841204 w 2232"/>
              <a:gd name="T5" fmla="*/ 3337155 h 3208"/>
              <a:gd name="T6" fmla="*/ 1575346 w 2232"/>
              <a:gd name="T7" fmla="*/ 1233579 h 3208"/>
              <a:gd name="T8" fmla="*/ 1850649 w 2232"/>
              <a:gd name="T9" fmla="*/ 532387 h 3208"/>
              <a:gd name="T10" fmla="*/ 2125953 w 2232"/>
              <a:gd name="T11" fmla="*/ 64925 h 3208"/>
              <a:gd name="T12" fmla="*/ 2493024 w 2232"/>
              <a:gd name="T13" fmla="*/ 142835 h 3208"/>
              <a:gd name="T14" fmla="*/ 2493024 w 2232"/>
              <a:gd name="T15" fmla="*/ 688207 h 3208"/>
              <a:gd name="T16" fmla="*/ 3227166 w 2232"/>
              <a:gd name="T17" fmla="*/ 1467309 h 3208"/>
              <a:gd name="T18" fmla="*/ 3502469 w 2232"/>
              <a:gd name="T19" fmla="*/ 3570885 h 3208"/>
              <a:gd name="T20" fmla="*/ 3502469 w 2232"/>
              <a:gd name="T21" fmla="*/ 3726706 h 3208"/>
              <a:gd name="T22" fmla="*/ 3777772 w 2232"/>
              <a:gd name="T23" fmla="*/ 4973269 h 3208"/>
              <a:gd name="T24" fmla="*/ 565901 w 2232"/>
              <a:gd name="T25" fmla="*/ 5129090 h 3208"/>
              <a:gd name="T26" fmla="*/ 382366 w 2232"/>
              <a:gd name="T27" fmla="*/ 5051180 h 3208"/>
              <a:gd name="T28" fmla="*/ 382366 w 2232"/>
              <a:gd name="T29" fmla="*/ 4583718 h 3208"/>
              <a:gd name="T30" fmla="*/ 565901 w 2232"/>
              <a:gd name="T31" fmla="*/ 4583718 h 32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32" h="3208">
                <a:moveTo>
                  <a:pt x="248" y="2872"/>
                </a:moveTo>
                <a:cubicBezTo>
                  <a:pt x="304" y="2628"/>
                  <a:pt x="360" y="2384"/>
                  <a:pt x="392" y="2248"/>
                </a:cubicBezTo>
                <a:cubicBezTo>
                  <a:pt x="424" y="2112"/>
                  <a:pt x="368" y="2304"/>
                  <a:pt x="440" y="2056"/>
                </a:cubicBezTo>
                <a:cubicBezTo>
                  <a:pt x="512" y="1808"/>
                  <a:pt x="736" y="1048"/>
                  <a:pt x="824" y="760"/>
                </a:cubicBezTo>
                <a:cubicBezTo>
                  <a:pt x="912" y="472"/>
                  <a:pt x="920" y="448"/>
                  <a:pt x="968" y="328"/>
                </a:cubicBezTo>
                <a:cubicBezTo>
                  <a:pt x="1016" y="208"/>
                  <a:pt x="1056" y="80"/>
                  <a:pt x="1112" y="40"/>
                </a:cubicBezTo>
                <a:cubicBezTo>
                  <a:pt x="1168" y="0"/>
                  <a:pt x="1272" y="24"/>
                  <a:pt x="1304" y="88"/>
                </a:cubicBezTo>
                <a:cubicBezTo>
                  <a:pt x="1336" y="152"/>
                  <a:pt x="1240" y="288"/>
                  <a:pt x="1304" y="424"/>
                </a:cubicBezTo>
                <a:cubicBezTo>
                  <a:pt x="1368" y="560"/>
                  <a:pt x="1600" y="608"/>
                  <a:pt x="1688" y="904"/>
                </a:cubicBezTo>
                <a:cubicBezTo>
                  <a:pt x="1776" y="1200"/>
                  <a:pt x="1808" y="1968"/>
                  <a:pt x="1832" y="2200"/>
                </a:cubicBezTo>
                <a:cubicBezTo>
                  <a:pt x="1856" y="2432"/>
                  <a:pt x="1808" y="2152"/>
                  <a:pt x="1832" y="2296"/>
                </a:cubicBezTo>
                <a:cubicBezTo>
                  <a:pt x="1856" y="2440"/>
                  <a:pt x="2232" y="2920"/>
                  <a:pt x="1976" y="3064"/>
                </a:cubicBezTo>
                <a:cubicBezTo>
                  <a:pt x="1720" y="3208"/>
                  <a:pt x="592" y="3152"/>
                  <a:pt x="296" y="3160"/>
                </a:cubicBezTo>
                <a:cubicBezTo>
                  <a:pt x="0" y="3168"/>
                  <a:pt x="216" y="3168"/>
                  <a:pt x="200" y="3112"/>
                </a:cubicBezTo>
                <a:cubicBezTo>
                  <a:pt x="184" y="3056"/>
                  <a:pt x="184" y="2872"/>
                  <a:pt x="200" y="2824"/>
                </a:cubicBezTo>
                <a:cubicBezTo>
                  <a:pt x="216" y="2776"/>
                  <a:pt x="288" y="2824"/>
                  <a:pt x="296" y="2824"/>
                </a:cubicBezTo>
              </a:path>
            </a:pathLst>
          </a:custGeom>
          <a:solidFill>
            <a:srgbClr val="996600"/>
          </a:solidFill>
          <a:ln w="38100" cap="flat" cmpd="sng">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AutoShape 24"/>
          <p:cNvSpPr>
            <a:spLocks noChangeArrowheads="1"/>
          </p:cNvSpPr>
          <p:nvPr/>
        </p:nvSpPr>
        <p:spPr bwMode="auto">
          <a:xfrm>
            <a:off x="0" y="3048000"/>
            <a:ext cx="2286000" cy="1066800"/>
          </a:xfrm>
          <a:prstGeom prst="cloudCallout">
            <a:avLst>
              <a:gd name="adj1" fmla="val -13394"/>
              <a:gd name="adj2" fmla="val 98843"/>
            </a:avLst>
          </a:prstGeom>
          <a:solidFill>
            <a:schemeClr val="bg2"/>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u="none" dirty="0" smtClean="0">
                <a:solidFill>
                  <a:srgbClr val="FF0000"/>
                </a:solidFill>
                <a:effectLst>
                  <a:outerShdw blurRad="38100" dist="38100" dir="2700000" algn="tl">
                    <a:srgbClr val="000000"/>
                  </a:outerShdw>
                </a:effectLst>
              </a:rPr>
              <a:t>Way too expensive</a:t>
            </a:r>
            <a:endParaRPr lang="en-US" sz="2000" u="none" dirty="0">
              <a:solidFill>
                <a:srgbClr val="FF0000"/>
              </a:solidFill>
              <a:effectLst>
                <a:outerShdw blurRad="38100" dist="38100" dir="2700000" algn="tl">
                  <a:srgbClr val="000000"/>
                </a:outerShdw>
              </a:effectLst>
            </a:endParaRPr>
          </a:p>
        </p:txBody>
      </p:sp>
      <p:sp>
        <p:nvSpPr>
          <p:cNvPr id="18" name="Freeform 9"/>
          <p:cNvSpPr>
            <a:spLocks/>
          </p:cNvSpPr>
          <p:nvPr/>
        </p:nvSpPr>
        <p:spPr bwMode="auto">
          <a:xfrm>
            <a:off x="2057400" y="1828800"/>
            <a:ext cx="4267200" cy="5334000"/>
          </a:xfrm>
          <a:custGeom>
            <a:avLst/>
            <a:gdLst>
              <a:gd name="T0" fmla="*/ 313410 w 1416"/>
              <a:gd name="T1" fmla="*/ 5000625 h 3328"/>
              <a:gd name="T2" fmla="*/ 458061 w 1416"/>
              <a:gd name="T3" fmla="*/ 3077308 h 3328"/>
              <a:gd name="T4" fmla="*/ 602712 w 1416"/>
              <a:gd name="T5" fmla="*/ 3000375 h 3328"/>
              <a:gd name="T6" fmla="*/ 747363 w 1416"/>
              <a:gd name="T7" fmla="*/ 2769577 h 3328"/>
              <a:gd name="T8" fmla="*/ 747363 w 1416"/>
              <a:gd name="T9" fmla="*/ 1384788 h 3328"/>
              <a:gd name="T10" fmla="*/ 1325966 w 1416"/>
              <a:gd name="T11" fmla="*/ 1153990 h 3328"/>
              <a:gd name="T12" fmla="*/ 1759919 w 1416"/>
              <a:gd name="T13" fmla="*/ 307731 h 3328"/>
              <a:gd name="T14" fmla="*/ 2049220 w 1416"/>
              <a:gd name="T15" fmla="*/ 230798 h 3328"/>
              <a:gd name="T16" fmla="*/ 3351078 w 1416"/>
              <a:gd name="T17" fmla="*/ 1692519 h 3328"/>
              <a:gd name="T18" fmla="*/ 3785031 w 1416"/>
              <a:gd name="T19" fmla="*/ 2923442 h 3328"/>
              <a:gd name="T20" fmla="*/ 3785031 w 1416"/>
              <a:gd name="T21" fmla="*/ 3615837 h 3328"/>
              <a:gd name="T22" fmla="*/ 4074332 w 1416"/>
              <a:gd name="T23" fmla="*/ 4615962 h 3328"/>
              <a:gd name="T24" fmla="*/ 4218983 w 1416"/>
              <a:gd name="T25" fmla="*/ 4846760 h 3328"/>
              <a:gd name="T26" fmla="*/ 4074332 w 1416"/>
              <a:gd name="T27" fmla="*/ 5154490 h 3328"/>
              <a:gd name="T28" fmla="*/ 3061776 w 1416"/>
              <a:gd name="T29" fmla="*/ 5077558 h 3328"/>
              <a:gd name="T30" fmla="*/ 458061 w 1416"/>
              <a:gd name="T31" fmla="*/ 5077558 h 3328"/>
              <a:gd name="T32" fmla="*/ 313410 w 1416"/>
              <a:gd name="T33" fmla="*/ 5000625 h 3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16" h="3328">
                <a:moveTo>
                  <a:pt x="104" y="3120"/>
                </a:moveTo>
                <a:cubicBezTo>
                  <a:pt x="104" y="2912"/>
                  <a:pt x="136" y="2128"/>
                  <a:pt x="152" y="1920"/>
                </a:cubicBezTo>
                <a:cubicBezTo>
                  <a:pt x="168" y="1712"/>
                  <a:pt x="184" y="1904"/>
                  <a:pt x="200" y="1872"/>
                </a:cubicBezTo>
                <a:cubicBezTo>
                  <a:pt x="216" y="1840"/>
                  <a:pt x="240" y="1896"/>
                  <a:pt x="248" y="1728"/>
                </a:cubicBezTo>
                <a:cubicBezTo>
                  <a:pt x="256" y="1560"/>
                  <a:pt x="216" y="1032"/>
                  <a:pt x="248" y="864"/>
                </a:cubicBezTo>
                <a:cubicBezTo>
                  <a:pt x="280" y="696"/>
                  <a:pt x="384" y="832"/>
                  <a:pt x="440" y="720"/>
                </a:cubicBezTo>
                <a:cubicBezTo>
                  <a:pt x="496" y="608"/>
                  <a:pt x="544" y="288"/>
                  <a:pt x="584" y="192"/>
                </a:cubicBezTo>
                <a:cubicBezTo>
                  <a:pt x="624" y="96"/>
                  <a:pt x="592" y="0"/>
                  <a:pt x="680" y="144"/>
                </a:cubicBezTo>
                <a:cubicBezTo>
                  <a:pt x="768" y="288"/>
                  <a:pt x="1016" y="776"/>
                  <a:pt x="1112" y="1056"/>
                </a:cubicBezTo>
                <a:cubicBezTo>
                  <a:pt x="1208" y="1336"/>
                  <a:pt x="1232" y="1624"/>
                  <a:pt x="1256" y="1824"/>
                </a:cubicBezTo>
                <a:cubicBezTo>
                  <a:pt x="1280" y="2024"/>
                  <a:pt x="1240" y="2080"/>
                  <a:pt x="1256" y="2256"/>
                </a:cubicBezTo>
                <a:cubicBezTo>
                  <a:pt x="1272" y="2432"/>
                  <a:pt x="1328" y="2752"/>
                  <a:pt x="1352" y="2880"/>
                </a:cubicBezTo>
                <a:cubicBezTo>
                  <a:pt x="1376" y="3008"/>
                  <a:pt x="1400" y="2968"/>
                  <a:pt x="1400" y="3024"/>
                </a:cubicBezTo>
                <a:cubicBezTo>
                  <a:pt x="1400" y="3080"/>
                  <a:pt x="1416" y="3192"/>
                  <a:pt x="1352" y="3216"/>
                </a:cubicBezTo>
                <a:cubicBezTo>
                  <a:pt x="1288" y="3240"/>
                  <a:pt x="1216" y="3176"/>
                  <a:pt x="1016" y="3168"/>
                </a:cubicBezTo>
                <a:cubicBezTo>
                  <a:pt x="816" y="3160"/>
                  <a:pt x="304" y="3176"/>
                  <a:pt x="152" y="3168"/>
                </a:cubicBezTo>
                <a:cubicBezTo>
                  <a:pt x="0" y="3160"/>
                  <a:pt x="104" y="3328"/>
                  <a:pt x="104" y="3120"/>
                </a:cubicBezTo>
                <a:close/>
              </a:path>
            </a:pathLst>
          </a:custGeom>
          <a:solidFill>
            <a:srgbClr val="009900"/>
          </a:solidFill>
          <a:ln w="38100" cap="flat" cmpd="sng">
            <a:solidFill>
              <a:srgbClr val="33CC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11"/>
          <p:cNvSpPr txBox="1">
            <a:spLocks noChangeArrowheads="1"/>
          </p:cNvSpPr>
          <p:nvPr/>
        </p:nvSpPr>
        <p:spPr bwMode="auto">
          <a:xfrm>
            <a:off x="2819400" y="5581471"/>
            <a:ext cx="26610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33CC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u="sng">
                <a:solidFill>
                  <a:schemeClr val="tx1"/>
                </a:solidFill>
                <a:latin typeface="Arial" charset="0"/>
                <a:ea typeface="ＭＳ Ｐゴシック" charset="0"/>
              </a:defRPr>
            </a:lvl1pPr>
            <a:lvl2pPr marL="742950" indent="-285750" eaLnBrk="0" hangingPunct="0">
              <a:defRPr sz="3200" u="sng">
                <a:solidFill>
                  <a:schemeClr val="tx1"/>
                </a:solidFill>
                <a:latin typeface="Arial" charset="0"/>
                <a:ea typeface="ＭＳ Ｐゴシック" charset="0"/>
              </a:defRPr>
            </a:lvl2pPr>
            <a:lvl3pPr marL="1143000" indent="-228600" eaLnBrk="0" hangingPunct="0">
              <a:defRPr sz="3200" u="sng">
                <a:solidFill>
                  <a:schemeClr val="tx1"/>
                </a:solidFill>
                <a:latin typeface="Arial" charset="0"/>
                <a:ea typeface="ＭＳ Ｐゴシック" charset="0"/>
              </a:defRPr>
            </a:lvl3pPr>
            <a:lvl4pPr marL="1600200" indent="-228600" eaLnBrk="0" hangingPunct="0">
              <a:defRPr sz="3200" u="sng">
                <a:solidFill>
                  <a:schemeClr val="tx1"/>
                </a:solidFill>
                <a:latin typeface="Arial" charset="0"/>
                <a:ea typeface="ＭＳ Ｐゴシック" charset="0"/>
              </a:defRPr>
            </a:lvl4pPr>
            <a:lvl5pPr marL="2057400" indent="-228600" eaLnBrk="0" hangingPunct="0">
              <a:defRPr sz="3200" u="sng">
                <a:solidFill>
                  <a:schemeClr val="tx1"/>
                </a:solidFill>
                <a:latin typeface="Arial" charset="0"/>
                <a:ea typeface="ＭＳ Ｐゴシック" charset="0"/>
              </a:defRPr>
            </a:lvl5pPr>
            <a:lvl6pPr marL="2514600" indent="-228600" algn="ctr" eaLnBrk="0" fontAlgn="base" hangingPunct="0">
              <a:spcBef>
                <a:spcPct val="0"/>
              </a:spcBef>
              <a:spcAft>
                <a:spcPct val="0"/>
              </a:spcAft>
              <a:defRPr sz="3200" u="sng">
                <a:solidFill>
                  <a:schemeClr val="tx1"/>
                </a:solidFill>
                <a:latin typeface="Arial" charset="0"/>
                <a:ea typeface="ＭＳ Ｐゴシック" charset="0"/>
              </a:defRPr>
            </a:lvl6pPr>
            <a:lvl7pPr marL="2971800" indent="-228600" algn="ctr" eaLnBrk="0" fontAlgn="base" hangingPunct="0">
              <a:spcBef>
                <a:spcPct val="0"/>
              </a:spcBef>
              <a:spcAft>
                <a:spcPct val="0"/>
              </a:spcAft>
              <a:defRPr sz="3200" u="sng">
                <a:solidFill>
                  <a:schemeClr val="tx1"/>
                </a:solidFill>
                <a:latin typeface="Arial" charset="0"/>
                <a:ea typeface="ＭＳ Ｐゴシック" charset="0"/>
              </a:defRPr>
            </a:lvl7pPr>
            <a:lvl8pPr marL="3429000" indent="-228600" algn="ctr" eaLnBrk="0" fontAlgn="base" hangingPunct="0">
              <a:spcBef>
                <a:spcPct val="0"/>
              </a:spcBef>
              <a:spcAft>
                <a:spcPct val="0"/>
              </a:spcAft>
              <a:defRPr sz="3200" u="sng">
                <a:solidFill>
                  <a:schemeClr val="tx1"/>
                </a:solidFill>
                <a:latin typeface="Arial" charset="0"/>
                <a:ea typeface="ＭＳ Ｐゴシック" charset="0"/>
              </a:defRPr>
            </a:lvl8pPr>
            <a:lvl9pPr marL="3886200" indent="-228600" algn="ctr" eaLnBrk="0" fontAlgn="base" hangingPunct="0">
              <a:spcBef>
                <a:spcPct val="0"/>
              </a:spcBef>
              <a:spcAft>
                <a:spcPct val="0"/>
              </a:spcAft>
              <a:defRPr sz="3200" u="sng">
                <a:solidFill>
                  <a:schemeClr val="tx1"/>
                </a:solidFill>
                <a:latin typeface="Arial" charset="0"/>
                <a:ea typeface="ＭＳ Ｐゴシック" charset="0"/>
              </a:defRPr>
            </a:lvl9pPr>
          </a:lstStyle>
          <a:p>
            <a:pPr marL="118872" indent="0">
              <a:buNone/>
            </a:pPr>
            <a:r>
              <a:rPr lang="en-US" sz="1800" dirty="0"/>
              <a:t>Reproducible Research: </a:t>
            </a:r>
            <a:endParaRPr lang="en-US" sz="1800" dirty="0" smtClean="0"/>
          </a:p>
          <a:p>
            <a:pPr marL="118872" indent="0">
              <a:buNone/>
            </a:pPr>
            <a:r>
              <a:rPr lang="en-US" sz="1800" dirty="0" smtClean="0"/>
              <a:t>Make </a:t>
            </a:r>
            <a:r>
              <a:rPr lang="en-US" sz="1800" dirty="0"/>
              <a:t>data and </a:t>
            </a:r>
            <a:r>
              <a:rPr lang="en-US" sz="1800" dirty="0" smtClean="0"/>
              <a:t>code</a:t>
            </a:r>
          </a:p>
          <a:p>
            <a:pPr marL="118872" indent="0">
              <a:buNone/>
            </a:pPr>
            <a:r>
              <a:rPr lang="en-US" sz="1800" dirty="0" smtClean="0"/>
              <a:t> </a:t>
            </a:r>
            <a:r>
              <a:rPr lang="en-US" sz="1800" dirty="0"/>
              <a:t>available </a:t>
            </a:r>
            <a:r>
              <a:rPr lang="en-US" sz="1800" dirty="0" smtClean="0"/>
              <a:t>so </a:t>
            </a:r>
            <a:r>
              <a:rPr lang="en-US" sz="1800" dirty="0"/>
              <a:t>that others </a:t>
            </a:r>
            <a:endParaRPr lang="en-US" sz="1800" dirty="0" smtClean="0"/>
          </a:p>
          <a:p>
            <a:pPr marL="118872" indent="0">
              <a:buNone/>
            </a:pPr>
            <a:r>
              <a:rPr lang="en-US" sz="1800" dirty="0" smtClean="0"/>
              <a:t>may </a:t>
            </a:r>
            <a:r>
              <a:rPr lang="en-US" sz="1800" dirty="0"/>
              <a:t>reproduce findings</a:t>
            </a:r>
          </a:p>
        </p:txBody>
      </p:sp>
      <p:sp>
        <p:nvSpPr>
          <p:cNvPr id="20" name="ZoneTexte 19"/>
          <p:cNvSpPr txBox="1"/>
          <p:nvPr/>
        </p:nvSpPr>
        <p:spPr>
          <a:xfrm>
            <a:off x="-76200" y="6183868"/>
            <a:ext cx="2286000" cy="523220"/>
          </a:xfrm>
          <a:prstGeom prst="rect">
            <a:avLst/>
          </a:prstGeom>
          <a:noFill/>
        </p:spPr>
        <p:txBody>
          <a:bodyPr wrap="square" rtlCol="0">
            <a:spAutoFit/>
          </a:bodyPr>
          <a:lstStyle/>
          <a:p>
            <a:r>
              <a:rPr lang="en-US" sz="2800" dirty="0" smtClean="0">
                <a:solidFill>
                  <a:srgbClr val="FF0000"/>
                </a:solidFill>
                <a:latin typeface="Arial" pitchFamily="34" charset="0"/>
                <a:cs typeface="Arial" pitchFamily="34" charset="0"/>
              </a:rPr>
              <a:t>Replication</a:t>
            </a:r>
          </a:p>
        </p:txBody>
      </p:sp>
      <p:sp>
        <p:nvSpPr>
          <p:cNvPr id="21" name="ZoneTexte 20"/>
          <p:cNvSpPr txBox="1"/>
          <p:nvPr/>
        </p:nvSpPr>
        <p:spPr>
          <a:xfrm>
            <a:off x="6477000" y="5903893"/>
            <a:ext cx="2971800" cy="954107"/>
          </a:xfrm>
          <a:prstGeom prst="rect">
            <a:avLst/>
          </a:prstGeom>
          <a:noFill/>
        </p:spPr>
        <p:txBody>
          <a:bodyPr wrap="square" rtlCol="0">
            <a:spAutoFit/>
          </a:bodyPr>
          <a:lstStyle/>
          <a:p>
            <a:r>
              <a:rPr lang="en-US" sz="2800" dirty="0" smtClean="0">
                <a:solidFill>
                  <a:srgbClr val="FF0000"/>
                </a:solidFill>
                <a:latin typeface="Arial" pitchFamily="34" charset="0"/>
                <a:cs typeface="Arial" pitchFamily="34" charset="0"/>
              </a:rPr>
              <a:t>Scholarly Article, is not enough</a:t>
            </a:r>
          </a:p>
        </p:txBody>
      </p:sp>
      <p:sp>
        <p:nvSpPr>
          <p:cNvPr id="22" name="ZoneTexte 21"/>
          <p:cNvSpPr txBox="1"/>
          <p:nvPr/>
        </p:nvSpPr>
        <p:spPr>
          <a:xfrm>
            <a:off x="3048000" y="5029200"/>
            <a:ext cx="2514600" cy="523220"/>
          </a:xfrm>
          <a:prstGeom prst="rect">
            <a:avLst/>
          </a:prstGeom>
          <a:noFill/>
        </p:spPr>
        <p:txBody>
          <a:bodyPr wrap="square" rtlCol="0">
            <a:spAutoFit/>
          </a:bodyPr>
          <a:lstStyle/>
          <a:p>
            <a:r>
              <a:rPr lang="en-US" sz="2800" dirty="0" smtClean="0">
                <a:solidFill>
                  <a:srgbClr val="FF0000"/>
                </a:solidFill>
                <a:latin typeface="Arial" pitchFamily="34" charset="0"/>
                <a:cs typeface="Arial" pitchFamily="34" charset="0"/>
              </a:rPr>
              <a:t>Reproducibility</a:t>
            </a:r>
          </a:p>
        </p:txBody>
      </p:sp>
      <p:sp>
        <p:nvSpPr>
          <p:cNvPr id="23" name="AutoShape 24"/>
          <p:cNvSpPr>
            <a:spLocks noChangeArrowheads="1"/>
          </p:cNvSpPr>
          <p:nvPr/>
        </p:nvSpPr>
        <p:spPr bwMode="auto">
          <a:xfrm>
            <a:off x="6019800" y="2514600"/>
            <a:ext cx="2286000" cy="1066800"/>
          </a:xfrm>
          <a:prstGeom prst="cloudCallout">
            <a:avLst>
              <a:gd name="adj1" fmla="val 30372"/>
              <a:gd name="adj2" fmla="val 107862"/>
            </a:avLst>
          </a:prstGeom>
          <a:solidFill>
            <a:schemeClr val="bg2"/>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dirty="0" smtClean="0">
                <a:solidFill>
                  <a:srgbClr val="FF0000"/>
                </a:solidFill>
                <a:effectLst>
                  <a:outerShdw blurRad="38100" dist="38100" dir="2700000" algn="tl">
                    <a:srgbClr val="000000"/>
                  </a:outerShdw>
                </a:effectLst>
              </a:rPr>
              <a:t>(Re)useless</a:t>
            </a:r>
            <a:endParaRPr lang="en-US" sz="2000" u="none" dirty="0">
              <a:solidFill>
                <a:srgbClr val="FF0000"/>
              </a:solidFill>
              <a:effectLst>
                <a:outerShdw blurRad="38100" dist="38100" dir="2700000" algn="tl">
                  <a:srgbClr val="000000"/>
                </a:outerShdw>
              </a:effectLst>
            </a:endParaRPr>
          </a:p>
        </p:txBody>
      </p:sp>
      <p:pic>
        <p:nvPicPr>
          <p:cNvPr id="24" name="Image 23"/>
          <p:cNvPicPr>
            <a:picLocks noChangeAspect="1"/>
          </p:cNvPicPr>
          <p:nvPr/>
        </p:nvPicPr>
        <p:blipFill>
          <a:blip r:embed="rId2"/>
          <a:stretch>
            <a:fillRect/>
          </a:stretch>
        </p:blipFill>
        <p:spPr>
          <a:xfrm>
            <a:off x="16595" y="4419600"/>
            <a:ext cx="1330476" cy="1676400"/>
          </a:xfrm>
          <a:prstGeom prst="rect">
            <a:avLst/>
          </a:prstGeom>
        </p:spPr>
      </p:pic>
      <p:pic>
        <p:nvPicPr>
          <p:cNvPr id="25" name="Image 24"/>
          <p:cNvPicPr>
            <a:picLocks noChangeAspect="1"/>
          </p:cNvPicPr>
          <p:nvPr/>
        </p:nvPicPr>
        <p:blipFill>
          <a:blip r:embed="rId2"/>
          <a:stretch>
            <a:fillRect/>
          </a:stretch>
        </p:blipFill>
        <p:spPr>
          <a:xfrm>
            <a:off x="7467600" y="3962400"/>
            <a:ext cx="1330476" cy="1676400"/>
          </a:xfrm>
          <a:prstGeom prst="rect">
            <a:avLst/>
          </a:prstGeom>
        </p:spPr>
      </p:pic>
      <p:pic>
        <p:nvPicPr>
          <p:cNvPr id="26" name="Image 25"/>
          <p:cNvPicPr>
            <a:picLocks noChangeAspect="1"/>
          </p:cNvPicPr>
          <p:nvPr/>
        </p:nvPicPr>
        <p:blipFill>
          <a:blip r:embed="rId3"/>
          <a:stretch>
            <a:fillRect/>
          </a:stretch>
        </p:blipFill>
        <p:spPr>
          <a:xfrm>
            <a:off x="3543300" y="2895600"/>
            <a:ext cx="1409700" cy="2061497"/>
          </a:xfrm>
          <a:prstGeom prst="rect">
            <a:avLst/>
          </a:prstGeom>
        </p:spPr>
      </p:pic>
    </p:spTree>
    <p:extLst>
      <p:ext uri="{BB962C8B-B14F-4D97-AF65-F5344CB8AC3E}">
        <p14:creationId xmlns:p14="http://schemas.microsoft.com/office/powerpoint/2010/main" val="3678501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4" grpId="0" animBg="1"/>
      <p:bldP spid="18" grpId="0" animBg="1"/>
      <p:bldP spid="9" grpId="0"/>
      <p:bldP spid="20" grpId="0"/>
      <p:bldP spid="21" grpId="0"/>
      <p:bldP spid="22" grpId="0"/>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914400" y="-76200"/>
            <a:ext cx="7772400" cy="1143000"/>
          </a:xfrm>
          <a:prstGeom prst="rect">
            <a:avLst/>
          </a:prstGeom>
        </p:spPr>
        <p:txBody>
          <a:bodyPr bIns="91440" anchor="b" anchorCtr="0">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0AD00"/>
                </a:solidFill>
                <a:effectLst/>
                <a:uLnTx/>
                <a:uFillTx/>
                <a:latin typeface="+mj-lt"/>
                <a:ea typeface="+mj-ea"/>
                <a:cs typeface="+mj-cs"/>
              </a:rPr>
              <a:t>Provenance-Guided Detection of Duplicates: Example</a:t>
            </a:r>
            <a:endParaRPr kumimoji="0" lang="en-US" sz="4000" b="0" i="0" u="none" strike="noStrike" kern="1200" cap="none" spc="0" normalizeH="0" baseline="0" noProof="0" dirty="0">
              <a:ln>
                <a:noFill/>
              </a:ln>
              <a:solidFill>
                <a:srgbClr val="F0AD00"/>
              </a:solidFill>
              <a:effectLst/>
              <a:uLnTx/>
              <a:uFillTx/>
              <a:latin typeface="+mj-lt"/>
              <a:ea typeface="+mj-ea"/>
              <a:cs typeface="+mj-cs"/>
            </a:endParaRPr>
          </a:p>
        </p:txBody>
      </p:sp>
      <p:sp>
        <p:nvSpPr>
          <p:cNvPr id="24" name="Content Placeholder 23"/>
          <p:cNvSpPr>
            <a:spLocks noGrp="1"/>
          </p:cNvSpPr>
          <p:nvPr>
            <p:ph sz="quarter" idx="1"/>
          </p:nvPr>
        </p:nvSpPr>
        <p:spPr>
          <a:xfrm>
            <a:off x="914400" y="3174770"/>
            <a:ext cx="7772400" cy="2845030"/>
          </a:xfrm>
        </p:spPr>
        <p:txBody>
          <a:bodyPr>
            <a:normAutofit lnSpcReduction="10000"/>
          </a:bodyPr>
          <a:lstStyle/>
          <a:p>
            <a:pPr marL="514350" indent="-514350">
              <a:buSzPct val="100000"/>
              <a:buFont typeface="+mj-lt"/>
              <a:buAutoNum type="arabicPeriod" startAt="2"/>
            </a:pPr>
            <a:r>
              <a:rPr lang="en-US" dirty="0" smtClean="0"/>
              <a:t>The sets of records </a:t>
            </a:r>
            <a:r>
              <a:rPr lang="en-US" b="1" dirty="0" smtClean="0"/>
              <a:t>R</a:t>
            </a:r>
            <a:r>
              <a:rPr lang="en-US" b="1" baseline="-25000" dirty="0" smtClean="0"/>
              <a:t>o,</a:t>
            </a:r>
            <a:r>
              <a:rPr lang="en-US" b="1" dirty="0" smtClean="0"/>
              <a:t> </a:t>
            </a:r>
            <a:r>
              <a:rPr lang="en-US" b="1" dirty="0" err="1" smtClean="0"/>
              <a:t>R’</a:t>
            </a:r>
            <a:r>
              <a:rPr lang="en-US" b="1" baseline="-25000" dirty="0" err="1" smtClean="0"/>
              <a:t>i</a:t>
            </a:r>
            <a:r>
              <a:rPr lang="en-US" dirty="0" smtClean="0"/>
              <a:t> and </a:t>
            </a:r>
            <a:r>
              <a:rPr lang="en-US" b="1" dirty="0" err="1" smtClean="0"/>
              <a:t>R’</a:t>
            </a:r>
            <a:r>
              <a:rPr lang="en-US" b="1" baseline="-25000" dirty="0" err="1" smtClean="0"/>
              <a:t>o</a:t>
            </a:r>
            <a:r>
              <a:rPr lang="en-US" b="1" baseline="-25000" dirty="0" smtClean="0"/>
              <a:t> </a:t>
            </a:r>
            <a:r>
              <a:rPr lang="en-US" dirty="0" smtClean="0"/>
              <a:t>are partitioned into sets of identical records based on the partitioning of </a:t>
            </a:r>
            <a:r>
              <a:rPr lang="en-US" b="1" dirty="0" err="1" smtClean="0"/>
              <a:t>R</a:t>
            </a:r>
            <a:r>
              <a:rPr lang="en-US" b="1" baseline="-25000" dirty="0" err="1" smtClean="0"/>
              <a:t>i</a:t>
            </a:r>
            <a:r>
              <a:rPr lang="en-US" dirty="0" smtClean="0"/>
              <a:t>. For example:</a:t>
            </a:r>
          </a:p>
          <a:p>
            <a:pPr>
              <a:buNone/>
            </a:pPr>
            <a:endParaRPr lang="en-US" dirty="0" smtClean="0"/>
          </a:p>
          <a:p>
            <a:pPr>
              <a:buNone/>
            </a:pPr>
            <a:r>
              <a:rPr lang="en-US" dirty="0" smtClean="0"/>
              <a:t>	</a:t>
            </a:r>
          </a:p>
          <a:p>
            <a:pPr>
              <a:buNone/>
            </a:pPr>
            <a:endParaRPr lang="en-US" dirty="0" smtClean="0"/>
          </a:p>
          <a:p>
            <a:endParaRPr lang="en-US" dirty="0"/>
          </a:p>
        </p:txBody>
      </p:sp>
      <p:pic>
        <p:nvPicPr>
          <p:cNvPr id="30" name="Picture 29"/>
          <p:cNvPicPr>
            <a:picLocks noChangeAspect="1"/>
          </p:cNvPicPr>
          <p:nvPr/>
        </p:nvPicPr>
        <p:blipFill>
          <a:blip r:embed="rId3"/>
          <a:stretch>
            <a:fillRect/>
          </a:stretch>
        </p:blipFill>
        <p:spPr>
          <a:xfrm>
            <a:off x="3373009" y="4800137"/>
            <a:ext cx="2264298" cy="396536"/>
          </a:xfrm>
          <a:prstGeom prst="rect">
            <a:avLst/>
          </a:prstGeom>
        </p:spPr>
      </p:pic>
      <p:pic>
        <p:nvPicPr>
          <p:cNvPr id="35" name="Picture 34"/>
          <p:cNvPicPr>
            <a:picLocks noChangeAspect="1"/>
          </p:cNvPicPr>
          <p:nvPr/>
        </p:nvPicPr>
        <p:blipFill>
          <a:blip r:embed="rId4"/>
          <a:stretch>
            <a:fillRect/>
          </a:stretch>
        </p:blipFill>
        <p:spPr>
          <a:xfrm>
            <a:off x="889125" y="5554839"/>
            <a:ext cx="7885266" cy="312561"/>
          </a:xfrm>
          <a:prstGeom prst="rect">
            <a:avLst/>
          </a:prstGeom>
        </p:spPr>
      </p:pic>
      <p:sp>
        <p:nvSpPr>
          <p:cNvPr id="34" name="Rounded Rectangle 33"/>
          <p:cNvSpPr/>
          <p:nvPr/>
        </p:nvSpPr>
        <p:spPr>
          <a:xfrm>
            <a:off x="1555418" y="1885013"/>
            <a:ext cx="1925052" cy="734166"/>
          </a:xfrm>
          <a:prstGeom prst="roundRect">
            <a:avLst/>
          </a:prstGeom>
          <a:solidFill>
            <a:srgbClr val="CCFFCC"/>
          </a:solidFill>
          <a:ln w="28575" cap="flat" cmpd="sng" algn="ctr">
            <a:solidFill>
              <a:srgbClr val="008000"/>
            </a:solidFill>
            <a:prstDash val="solid"/>
            <a:round/>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00" dirty="0" err="1" smtClean="0"/>
              <a:t>IdentifyProtein</a:t>
            </a:r>
            <a:endParaRPr lang="en-US" sz="2100" dirty="0"/>
          </a:p>
        </p:txBody>
      </p:sp>
      <p:sp>
        <p:nvSpPr>
          <p:cNvPr id="36" name="Oval 35"/>
          <p:cNvSpPr/>
          <p:nvPr/>
        </p:nvSpPr>
        <p:spPr>
          <a:xfrm>
            <a:off x="932756" y="2142959"/>
            <a:ext cx="178613" cy="23810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a:stCxn id="36" idx="6"/>
            <a:endCxn id="34" idx="1"/>
          </p:cNvCxnSpPr>
          <p:nvPr/>
        </p:nvCxnSpPr>
        <p:spPr>
          <a:xfrm flipV="1">
            <a:off x="1111369" y="2252096"/>
            <a:ext cx="444049" cy="99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flipH="1">
            <a:off x="4034751" y="2133036"/>
            <a:ext cx="178613" cy="23810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a:stCxn id="34" idx="3"/>
            <a:endCxn id="38" idx="6"/>
          </p:cNvCxnSpPr>
          <p:nvPr/>
        </p:nvCxnSpPr>
        <p:spPr>
          <a:xfrm flipV="1">
            <a:off x="3480470" y="2252090"/>
            <a:ext cx="554281" cy="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40" name="Rounded Rectangle 39"/>
          <p:cNvSpPr/>
          <p:nvPr/>
        </p:nvSpPr>
        <p:spPr>
          <a:xfrm>
            <a:off x="5637307" y="1885007"/>
            <a:ext cx="1925052" cy="734166"/>
          </a:xfrm>
          <a:prstGeom prst="roundRect">
            <a:avLst/>
          </a:prstGeom>
          <a:solidFill>
            <a:srgbClr val="CCFFCC"/>
          </a:solidFill>
          <a:ln w="28575" cap="flat" cmpd="sng" algn="ctr">
            <a:solidFill>
              <a:srgbClr val="008000"/>
            </a:solidFill>
            <a:prstDash val="solid"/>
            <a:round/>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00" dirty="0" err="1" smtClean="0"/>
              <a:t>GetGOTerm</a:t>
            </a:r>
            <a:endParaRPr lang="en-US" sz="2100" dirty="0"/>
          </a:p>
        </p:txBody>
      </p:sp>
      <p:sp>
        <p:nvSpPr>
          <p:cNvPr id="41" name="Oval 40"/>
          <p:cNvSpPr/>
          <p:nvPr/>
        </p:nvSpPr>
        <p:spPr>
          <a:xfrm>
            <a:off x="5014645" y="2142953"/>
            <a:ext cx="178613" cy="23810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stCxn id="41" idx="6"/>
            <a:endCxn id="40" idx="1"/>
          </p:cNvCxnSpPr>
          <p:nvPr/>
        </p:nvCxnSpPr>
        <p:spPr>
          <a:xfrm flipV="1">
            <a:off x="5193258" y="2252090"/>
            <a:ext cx="444049" cy="99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43" name="Oval 42"/>
          <p:cNvSpPr/>
          <p:nvPr/>
        </p:nvSpPr>
        <p:spPr>
          <a:xfrm flipH="1">
            <a:off x="8116640" y="2133030"/>
            <a:ext cx="178613" cy="238108"/>
          </a:xfrm>
          <a:prstGeom prst="ellipse">
            <a:avLst/>
          </a:prstGeom>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stCxn id="40" idx="3"/>
            <a:endCxn id="43" idx="6"/>
          </p:cNvCxnSpPr>
          <p:nvPr/>
        </p:nvCxnSpPr>
        <p:spPr>
          <a:xfrm flipV="1">
            <a:off x="7562359" y="2252084"/>
            <a:ext cx="554281" cy="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8" idx="2"/>
            <a:endCxn id="41" idx="2"/>
          </p:cNvCxnSpPr>
          <p:nvPr/>
        </p:nvCxnSpPr>
        <p:spPr>
          <a:xfrm>
            <a:off x="4213364" y="2252090"/>
            <a:ext cx="801281" cy="9917"/>
          </a:xfrm>
          <a:prstGeom prst="straightConnector1">
            <a:avLst/>
          </a:prstGeom>
          <a:ln w="28575" cap="flat" cmpd="sng" algn="ctr">
            <a:solidFill>
              <a:srgbClr val="008000"/>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833529" y="2608158"/>
            <a:ext cx="615221" cy="492443"/>
          </a:xfrm>
          <a:prstGeom prst="rect">
            <a:avLst/>
          </a:prstGeom>
          <a:noFill/>
        </p:spPr>
        <p:txBody>
          <a:bodyPr wrap="square" rtlCol="0">
            <a:spAutoFit/>
          </a:bodyPr>
          <a:lstStyle/>
          <a:p>
            <a:r>
              <a:rPr lang="en-US" sz="2600" b="1" dirty="0" err="1" smtClean="0"/>
              <a:t>R</a:t>
            </a:r>
            <a:r>
              <a:rPr lang="en-US" sz="2600" b="1" baseline="-25000" dirty="0" err="1" smtClean="0"/>
              <a:t>i</a:t>
            </a:r>
            <a:endParaRPr lang="en-US" sz="2600" b="1" baseline="-25000" dirty="0"/>
          </a:p>
        </p:txBody>
      </p:sp>
      <p:sp>
        <p:nvSpPr>
          <p:cNvPr id="47" name="TextBox 46"/>
          <p:cNvSpPr txBox="1"/>
          <p:nvPr/>
        </p:nvSpPr>
        <p:spPr>
          <a:xfrm>
            <a:off x="3905754" y="2608158"/>
            <a:ext cx="615221" cy="492443"/>
          </a:xfrm>
          <a:prstGeom prst="rect">
            <a:avLst/>
          </a:prstGeom>
          <a:noFill/>
        </p:spPr>
        <p:txBody>
          <a:bodyPr wrap="square" rtlCol="0">
            <a:spAutoFit/>
          </a:bodyPr>
          <a:lstStyle/>
          <a:p>
            <a:r>
              <a:rPr lang="en-US" sz="2600" b="1" dirty="0" smtClean="0"/>
              <a:t>R</a:t>
            </a:r>
            <a:r>
              <a:rPr lang="en-US" sz="2600" b="1" baseline="-25000" dirty="0" smtClean="0"/>
              <a:t>o</a:t>
            </a:r>
            <a:endParaRPr lang="en-US" sz="2600" b="1" baseline="-25000" dirty="0"/>
          </a:p>
        </p:txBody>
      </p:sp>
      <p:sp>
        <p:nvSpPr>
          <p:cNvPr id="48" name="TextBox 47"/>
          <p:cNvSpPr txBox="1"/>
          <p:nvPr/>
        </p:nvSpPr>
        <p:spPr>
          <a:xfrm>
            <a:off x="4885647" y="2608158"/>
            <a:ext cx="615221" cy="492443"/>
          </a:xfrm>
          <a:prstGeom prst="rect">
            <a:avLst/>
          </a:prstGeom>
          <a:noFill/>
        </p:spPr>
        <p:txBody>
          <a:bodyPr wrap="square" rtlCol="0">
            <a:spAutoFit/>
          </a:bodyPr>
          <a:lstStyle/>
          <a:p>
            <a:r>
              <a:rPr lang="en-US" sz="2600" b="1" dirty="0" err="1" smtClean="0"/>
              <a:t>R’</a:t>
            </a:r>
            <a:r>
              <a:rPr lang="en-US" sz="2600" b="1" baseline="-25000" dirty="0" err="1" smtClean="0"/>
              <a:t>i</a:t>
            </a:r>
            <a:endParaRPr lang="en-US" sz="2600" b="1" baseline="-25000" dirty="0"/>
          </a:p>
        </p:txBody>
      </p:sp>
      <p:sp>
        <p:nvSpPr>
          <p:cNvPr id="49" name="TextBox 48"/>
          <p:cNvSpPr txBox="1"/>
          <p:nvPr/>
        </p:nvSpPr>
        <p:spPr>
          <a:xfrm>
            <a:off x="7987642" y="2608158"/>
            <a:ext cx="615221" cy="492443"/>
          </a:xfrm>
          <a:prstGeom prst="rect">
            <a:avLst/>
          </a:prstGeom>
          <a:noFill/>
        </p:spPr>
        <p:txBody>
          <a:bodyPr wrap="square" rtlCol="0">
            <a:spAutoFit/>
          </a:bodyPr>
          <a:lstStyle/>
          <a:p>
            <a:r>
              <a:rPr lang="en-US" sz="2600" b="1" dirty="0" err="1" smtClean="0"/>
              <a:t>R’</a:t>
            </a:r>
            <a:r>
              <a:rPr lang="en-US" sz="2600" b="1" baseline="-25000" dirty="0" err="1" smtClean="0"/>
              <a:t>o</a:t>
            </a:r>
            <a:endParaRPr lang="en-US" sz="2600" b="1" baseline="-25000" dirty="0"/>
          </a:p>
        </p:txBody>
      </p:sp>
      <p:sp>
        <p:nvSpPr>
          <p:cNvPr id="50" name="TextBox 49"/>
          <p:cNvSpPr txBox="1"/>
          <p:nvPr/>
        </p:nvSpPr>
        <p:spPr>
          <a:xfrm>
            <a:off x="865157" y="1705685"/>
            <a:ext cx="261610" cy="492443"/>
          </a:xfrm>
          <a:prstGeom prst="rect">
            <a:avLst/>
          </a:prstGeom>
          <a:noFill/>
          <a:ln>
            <a:noFill/>
          </a:ln>
        </p:spPr>
        <p:txBody>
          <a:bodyPr wrap="none" rtlCol="0">
            <a:spAutoFit/>
          </a:bodyPr>
          <a:lstStyle/>
          <a:p>
            <a:r>
              <a:rPr lang="en-US" sz="2600" dirty="0" err="1" smtClean="0"/>
              <a:t>i</a:t>
            </a:r>
            <a:endParaRPr lang="en-US" sz="2600" dirty="0"/>
          </a:p>
        </p:txBody>
      </p:sp>
      <p:sp>
        <p:nvSpPr>
          <p:cNvPr id="51" name="TextBox 50"/>
          <p:cNvSpPr txBox="1"/>
          <p:nvPr/>
        </p:nvSpPr>
        <p:spPr>
          <a:xfrm>
            <a:off x="4967204" y="1718108"/>
            <a:ext cx="403283" cy="492443"/>
          </a:xfrm>
          <a:prstGeom prst="rect">
            <a:avLst/>
          </a:prstGeom>
          <a:noFill/>
          <a:ln>
            <a:noFill/>
          </a:ln>
        </p:spPr>
        <p:txBody>
          <a:bodyPr wrap="square" rtlCol="0">
            <a:spAutoFit/>
          </a:bodyPr>
          <a:lstStyle/>
          <a:p>
            <a:r>
              <a:rPr lang="en-US" sz="2600" dirty="0" err="1"/>
              <a:t>i</a:t>
            </a:r>
            <a:r>
              <a:rPr lang="en-US" sz="2600" dirty="0" smtClean="0"/>
              <a:t>’</a:t>
            </a:r>
            <a:endParaRPr lang="en-US" sz="2600" dirty="0"/>
          </a:p>
        </p:txBody>
      </p:sp>
      <p:sp>
        <p:nvSpPr>
          <p:cNvPr id="52" name="TextBox 51"/>
          <p:cNvSpPr txBox="1"/>
          <p:nvPr/>
        </p:nvSpPr>
        <p:spPr>
          <a:xfrm>
            <a:off x="8034793" y="1717657"/>
            <a:ext cx="568070" cy="492443"/>
          </a:xfrm>
          <a:prstGeom prst="rect">
            <a:avLst/>
          </a:prstGeom>
          <a:noFill/>
          <a:ln>
            <a:noFill/>
          </a:ln>
        </p:spPr>
        <p:txBody>
          <a:bodyPr wrap="square" rtlCol="0">
            <a:spAutoFit/>
          </a:bodyPr>
          <a:lstStyle/>
          <a:p>
            <a:r>
              <a:rPr lang="en-US" sz="2600" dirty="0" err="1" smtClean="0"/>
              <a:t>o</a:t>
            </a:r>
            <a:r>
              <a:rPr lang="en-US" sz="2600" dirty="0" smtClean="0"/>
              <a:t>’</a:t>
            </a:r>
            <a:endParaRPr lang="en-US" sz="2600" dirty="0"/>
          </a:p>
        </p:txBody>
      </p:sp>
      <p:sp>
        <p:nvSpPr>
          <p:cNvPr id="53" name="TextBox 52"/>
          <p:cNvSpPr txBox="1"/>
          <p:nvPr/>
        </p:nvSpPr>
        <p:spPr>
          <a:xfrm>
            <a:off x="3954765" y="1699349"/>
            <a:ext cx="538300" cy="492443"/>
          </a:xfrm>
          <a:prstGeom prst="rect">
            <a:avLst/>
          </a:prstGeom>
          <a:noFill/>
          <a:ln>
            <a:noFill/>
          </a:ln>
        </p:spPr>
        <p:txBody>
          <a:bodyPr wrap="square" rtlCol="0">
            <a:spAutoFit/>
          </a:bodyPr>
          <a:lstStyle/>
          <a:p>
            <a:r>
              <a:rPr lang="en-US" sz="2600" dirty="0" err="1"/>
              <a:t>o</a:t>
            </a:r>
            <a:endParaRPr lang="en-US" sz="2600" dirty="0"/>
          </a:p>
        </p:txBody>
      </p:sp>
      <p:sp>
        <p:nvSpPr>
          <p:cNvPr id="54" name="Slide Number Placeholder 53"/>
          <p:cNvSpPr>
            <a:spLocks noGrp="1"/>
          </p:cNvSpPr>
          <p:nvPr>
            <p:ph type="sldNum" sz="quarter" idx="12"/>
          </p:nvPr>
        </p:nvSpPr>
        <p:spPr/>
        <p:txBody>
          <a:bodyPr/>
          <a:lstStyle/>
          <a:p>
            <a:fld id="{507CD0A1-731B-154F-A5D6-C1BF70BDAC91}" type="slidenum">
              <a:rPr lang="en-US" smtClean="0"/>
              <a:pPr/>
              <a:t>60</a:t>
            </a:fld>
            <a:endParaRPr lang="en-US"/>
          </a:p>
        </p:txBody>
      </p:sp>
      <p:sp>
        <p:nvSpPr>
          <p:cNvPr id="55" name="Footer Placeholder 54"/>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226229264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914400" y="-76200"/>
            <a:ext cx="7772400" cy="1143000"/>
          </a:xfrm>
          <a:prstGeom prst="rect">
            <a:avLst/>
          </a:prstGeom>
        </p:spPr>
        <p:txBody>
          <a:bodyPr bIns="91440" anchor="b" anchorCtr="0">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F0AD00"/>
                </a:solidFill>
                <a:effectLst/>
                <a:uLnTx/>
                <a:uFillTx/>
                <a:latin typeface="+mj-lt"/>
                <a:ea typeface="+mj-ea"/>
                <a:cs typeface="+mj-cs"/>
              </a:rPr>
              <a:t>Provenance-Guided Detection of Duplicates: Example</a:t>
            </a:r>
            <a:endParaRPr kumimoji="0" lang="en-US" sz="4000" b="0" i="0" u="none" strike="noStrike" kern="1200" cap="none" spc="0" normalizeH="0" baseline="0" noProof="0" dirty="0">
              <a:ln>
                <a:noFill/>
              </a:ln>
              <a:solidFill>
                <a:srgbClr val="F0AD00"/>
              </a:solidFill>
              <a:effectLst/>
              <a:uLnTx/>
              <a:uFillTx/>
              <a:latin typeface="+mj-lt"/>
              <a:ea typeface="+mj-ea"/>
              <a:cs typeface="+mj-cs"/>
            </a:endParaRPr>
          </a:p>
        </p:txBody>
      </p:sp>
      <p:sp>
        <p:nvSpPr>
          <p:cNvPr id="34" name="Content Placeholder 33"/>
          <p:cNvSpPr>
            <a:spLocks noGrp="1"/>
          </p:cNvSpPr>
          <p:nvPr>
            <p:ph sz="quarter" idx="1"/>
          </p:nvPr>
        </p:nvSpPr>
        <p:spPr>
          <a:xfrm>
            <a:off x="914400" y="1447799"/>
            <a:ext cx="7772400" cy="4991151"/>
          </a:xfrm>
        </p:spPr>
        <p:txBody>
          <a:bodyPr>
            <a:normAutofit fontScale="92500" lnSpcReduction="20000"/>
          </a:bodyPr>
          <a:lstStyle/>
          <a:p>
            <a:pPr>
              <a:spcAft>
                <a:spcPts val="1200"/>
              </a:spcAft>
            </a:pPr>
            <a:r>
              <a:rPr lang="en-US" dirty="0" smtClean="0"/>
              <a:t>In the example just described, the operations that compose the workflow have exactly one input and one output parameter.</a:t>
            </a:r>
          </a:p>
          <a:p>
            <a:pPr lvl="1">
              <a:spcAft>
                <a:spcPts val="1200"/>
              </a:spcAft>
            </a:pPr>
            <a:r>
              <a:rPr lang="en-US" dirty="0" smtClean="0"/>
              <a:t>However, the algorithm </a:t>
            </a:r>
            <a:r>
              <a:rPr lang="en-US" dirty="0" smtClean="0"/>
              <a:t>we developed </a:t>
            </a:r>
            <a:r>
              <a:rPr lang="en-US" dirty="0" smtClean="0"/>
              <a:t>supports operations with multiple input and output parameters.</a:t>
            </a:r>
          </a:p>
          <a:p>
            <a:pPr>
              <a:spcAft>
                <a:spcPts val="1200"/>
              </a:spcAft>
            </a:pPr>
            <a:r>
              <a:rPr lang="en-US" dirty="0" smtClean="0"/>
              <a:t>Notice that we assumes that the analysis operations that compose the workflow are deterministic. This is not always the case.</a:t>
            </a:r>
          </a:p>
          <a:p>
            <a:pPr lvl="1">
              <a:spcAft>
                <a:spcPts val="1200"/>
              </a:spcAft>
            </a:pPr>
            <a:r>
              <a:rPr lang="en-US" dirty="0" smtClean="0"/>
              <a:t>This raises the question as to how to determine that a given operation is deterministic.</a:t>
            </a:r>
          </a:p>
        </p:txBody>
      </p:sp>
      <p:sp>
        <p:nvSpPr>
          <p:cNvPr id="4" name="Slide Number Placeholder 3"/>
          <p:cNvSpPr>
            <a:spLocks noGrp="1"/>
          </p:cNvSpPr>
          <p:nvPr>
            <p:ph type="sldNum" sz="quarter" idx="12"/>
          </p:nvPr>
        </p:nvSpPr>
        <p:spPr/>
        <p:txBody>
          <a:bodyPr/>
          <a:lstStyle/>
          <a:p>
            <a:fld id="{507CD0A1-731B-154F-A5D6-C1BF70BDAC91}" type="slidenum">
              <a:rPr lang="en-US" smtClean="0"/>
              <a:pPr/>
              <a:t>61</a:t>
            </a:fld>
            <a:endParaRPr lang="en-US"/>
          </a:p>
        </p:txBody>
      </p:sp>
      <p:sp>
        <p:nvSpPr>
          <p:cNvPr id="5" name="Footer Placeholder 4"/>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2911324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2000"/>
                                        <p:tgtEl>
                                          <p:spTgt spid="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2000"/>
                                        <p:tgtEl>
                                          <p:spTgt spid="3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animEffect transition="in" filter="fade">
                                      <p:cBhvr>
                                        <p:cTn id="15" dur="2000"/>
                                        <p:tgtEl>
                                          <p:spTgt spid="3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xEl>
                                              <p:pRg st="3" end="3"/>
                                            </p:txEl>
                                          </p:spTgt>
                                        </p:tgtEl>
                                        <p:attrNameLst>
                                          <p:attrName>style.visibility</p:attrName>
                                        </p:attrNameLst>
                                      </p:cBhvr>
                                      <p:to>
                                        <p:strVal val="visible"/>
                                      </p:to>
                                    </p:set>
                                    <p:animEffect transition="in" filter="fade">
                                      <p:cBhvr>
                                        <p:cTn id="18" dur="20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87552"/>
          </a:xfrm>
        </p:spPr>
        <p:txBody>
          <a:bodyPr>
            <a:noAutofit/>
          </a:bodyPr>
          <a:lstStyle/>
          <a:p>
            <a:r>
              <a:rPr lang="en-US" sz="3600" dirty="0" smtClean="0"/>
              <a:t>Verifying The Determinism of Analysis Operations</a:t>
            </a:r>
            <a:endParaRPr lang="en-US" sz="3600" dirty="0"/>
          </a:p>
        </p:txBody>
      </p:sp>
      <p:sp>
        <p:nvSpPr>
          <p:cNvPr id="3" name="Content Placeholder 2"/>
          <p:cNvSpPr>
            <a:spLocks noGrp="1"/>
          </p:cNvSpPr>
          <p:nvPr>
            <p:ph sz="quarter" idx="1"/>
          </p:nvPr>
        </p:nvSpPr>
        <p:spPr>
          <a:xfrm>
            <a:off x="914400" y="1583264"/>
            <a:ext cx="7772400" cy="4572000"/>
          </a:xfrm>
        </p:spPr>
        <p:txBody>
          <a:bodyPr>
            <a:normAutofit fontScale="92500" lnSpcReduction="20000"/>
          </a:bodyPr>
          <a:lstStyle/>
          <a:p>
            <a:pPr>
              <a:spcAft>
                <a:spcPts val="1200"/>
              </a:spcAft>
              <a:buNone/>
            </a:pPr>
            <a:r>
              <a:rPr lang="en-US" dirty="0" smtClean="0"/>
              <a:t>	To verify the determinism of operations, we use an approach whereby operations are probed. </a:t>
            </a:r>
          </a:p>
          <a:p>
            <a:pPr marL="514350" indent="-514350">
              <a:spcAft>
                <a:spcPts val="1200"/>
              </a:spcAft>
              <a:buFont typeface="+mj-lt"/>
              <a:buAutoNum type="arabicPeriod"/>
            </a:pPr>
            <a:r>
              <a:rPr lang="en-US" dirty="0" smtClean="0"/>
              <a:t>Given an operation </a:t>
            </a:r>
            <a:r>
              <a:rPr lang="en-US" b="1" i="1" dirty="0" smtClean="0"/>
              <a:t>op</a:t>
            </a:r>
            <a:r>
              <a:rPr lang="en-US" dirty="0" smtClean="0"/>
              <a:t>, we select examples values that can be used by the inputs of </a:t>
            </a:r>
            <a:r>
              <a:rPr lang="en-US" b="1" i="1" dirty="0" smtClean="0"/>
              <a:t>op</a:t>
            </a:r>
            <a:r>
              <a:rPr lang="en-US" dirty="0" smtClean="0"/>
              <a:t>, and invoke </a:t>
            </a:r>
            <a:r>
              <a:rPr lang="en-US" b="1" i="1" dirty="0" smtClean="0"/>
              <a:t>op</a:t>
            </a:r>
            <a:r>
              <a:rPr lang="en-US" dirty="0" smtClean="0"/>
              <a:t> using those values multiple times. </a:t>
            </a:r>
          </a:p>
          <a:p>
            <a:pPr marL="514350" indent="-514350">
              <a:spcAft>
                <a:spcPts val="1200"/>
              </a:spcAft>
              <a:buFont typeface="+mj-lt"/>
              <a:buAutoNum type="arabicPeriod"/>
            </a:pPr>
            <a:r>
              <a:rPr lang="en-US" dirty="0" smtClean="0"/>
              <a:t> If </a:t>
            </a:r>
            <a:r>
              <a:rPr lang="en-US" b="1" i="1" dirty="0" smtClean="0"/>
              <a:t>op</a:t>
            </a:r>
            <a:r>
              <a:rPr lang="en-US" dirty="0" smtClean="0"/>
              <a:t> produces identical output values given identical input values, then it is likely to be deterministic, otherwise, it is not deterministic. </a:t>
            </a:r>
          </a:p>
        </p:txBody>
      </p:sp>
      <p:sp>
        <p:nvSpPr>
          <p:cNvPr id="4" name="Slide Number Placeholder 3"/>
          <p:cNvSpPr>
            <a:spLocks noGrp="1"/>
          </p:cNvSpPr>
          <p:nvPr>
            <p:ph type="sldNum" sz="quarter" idx="12"/>
          </p:nvPr>
        </p:nvSpPr>
        <p:spPr/>
        <p:txBody>
          <a:bodyPr/>
          <a:lstStyle/>
          <a:p>
            <a:fld id="{507CD0A1-731B-154F-A5D6-C1BF70BDAC91}" type="slidenum">
              <a:rPr lang="en-US" smtClean="0"/>
              <a:pPr/>
              <a:t>62</a:t>
            </a:fld>
            <a:endParaRPr lang="en-US"/>
          </a:p>
        </p:txBody>
      </p:sp>
      <p:sp>
        <p:nvSpPr>
          <p:cNvPr id="5" name="Footer Placeholder 4"/>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269119353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Collection-Based Workflows</a:t>
            </a:r>
            <a:endParaRPr lang="en-US" dirty="0"/>
          </a:p>
        </p:txBody>
      </p:sp>
      <p:sp>
        <p:nvSpPr>
          <p:cNvPr id="3" name="Content Placeholder 2"/>
          <p:cNvSpPr>
            <a:spLocks noGrp="1"/>
          </p:cNvSpPr>
          <p:nvPr>
            <p:ph sz="quarter" idx="1"/>
          </p:nvPr>
        </p:nvSpPr>
        <p:spPr>
          <a:xfrm>
            <a:off x="914400" y="1447799"/>
            <a:ext cx="7772400" cy="4960815"/>
          </a:xfrm>
        </p:spPr>
        <p:txBody>
          <a:bodyPr>
            <a:normAutofit/>
          </a:bodyPr>
          <a:lstStyle/>
          <a:p>
            <a:pPr marL="0" indent="0">
              <a:buNone/>
            </a:pPr>
            <a:r>
              <a:rPr lang="en-US" sz="2400" dirty="0" smtClean="0"/>
              <a:t>To support duplicates detection in collection based workflows we need to be able to:</a:t>
            </a:r>
          </a:p>
          <a:p>
            <a:r>
              <a:rPr lang="en-US" sz="2400" b="1" dirty="0" smtClean="0"/>
              <a:t>Identify when two collections are identical</a:t>
            </a:r>
          </a:p>
          <a:p>
            <a:pPr marL="274320" lvl="1" indent="0">
              <a:buNone/>
            </a:pPr>
            <a:r>
              <a:rPr lang="en-US" sz="2200" dirty="0" smtClean="0"/>
              <a:t>Two collections </a:t>
            </a:r>
            <a:r>
              <a:rPr lang="en-US" sz="2200" b="1" i="1" dirty="0" err="1" smtClean="0"/>
              <a:t>R</a:t>
            </a:r>
            <a:r>
              <a:rPr lang="en-US" sz="2200" b="1" i="1" baseline="-25000" dirty="0" err="1" smtClean="0"/>
              <a:t>i</a:t>
            </a:r>
            <a:r>
              <a:rPr lang="en-US" sz="2200" dirty="0" smtClean="0"/>
              <a:t> and </a:t>
            </a:r>
            <a:r>
              <a:rPr lang="en-US" sz="2200" b="1" i="1" dirty="0" err="1" smtClean="0"/>
              <a:t>R</a:t>
            </a:r>
            <a:r>
              <a:rPr lang="en-US" sz="2200" b="1" i="1" baseline="-25000" dirty="0" err="1" smtClean="0"/>
              <a:t>j</a:t>
            </a:r>
            <a:r>
              <a:rPr lang="en-US" sz="2200" dirty="0" smtClean="0"/>
              <a:t> are identical if they are of the same size and there is a </a:t>
            </a:r>
            <a:r>
              <a:rPr lang="en-US" sz="2200" dirty="0" err="1" smtClean="0"/>
              <a:t>bijective</a:t>
            </a:r>
            <a:r>
              <a:rPr lang="en-US" sz="2200" dirty="0" smtClean="0"/>
              <a:t> mapping: </a:t>
            </a:r>
          </a:p>
          <a:p>
            <a:pPr>
              <a:buNone/>
            </a:pPr>
            <a:r>
              <a:rPr lang="en-US" sz="2400" dirty="0" smtClean="0"/>
              <a:t> </a:t>
            </a:r>
          </a:p>
          <a:p>
            <a:pPr marL="274320" lvl="1" indent="0">
              <a:buNone/>
            </a:pPr>
            <a:r>
              <a:rPr lang="en-US" sz="2200" dirty="0" smtClean="0"/>
              <a:t>that maps each record </a:t>
            </a:r>
            <a:r>
              <a:rPr lang="en-US" sz="2200" b="1" i="1" dirty="0" err="1" smtClean="0"/>
              <a:t>r</a:t>
            </a:r>
            <a:r>
              <a:rPr lang="en-US" sz="2200" b="1" i="1" baseline="-25000" dirty="0" err="1" smtClean="0"/>
              <a:t>i</a:t>
            </a:r>
            <a:r>
              <a:rPr lang="en-US" sz="2200" dirty="0" smtClean="0"/>
              <a:t> in </a:t>
            </a:r>
            <a:r>
              <a:rPr lang="en-US" sz="2200" b="1" i="1" dirty="0" err="1" smtClean="0"/>
              <a:t>R</a:t>
            </a:r>
            <a:r>
              <a:rPr lang="en-US" sz="2200" b="1" i="1" baseline="-25000" dirty="0" err="1" smtClean="0"/>
              <a:t>i</a:t>
            </a:r>
            <a:r>
              <a:rPr lang="en-US" sz="2200" dirty="0" smtClean="0"/>
              <a:t> to a record </a:t>
            </a:r>
            <a:r>
              <a:rPr lang="en-US" sz="2200" b="1" i="1" dirty="0" err="1" smtClean="0"/>
              <a:t>r</a:t>
            </a:r>
            <a:r>
              <a:rPr lang="en-US" sz="2200" b="1" i="1" baseline="-25000" dirty="0" err="1" smtClean="0"/>
              <a:t>j</a:t>
            </a:r>
            <a:r>
              <a:rPr lang="en-US" sz="2200" dirty="0" smtClean="0"/>
              <a:t> in </a:t>
            </a:r>
            <a:r>
              <a:rPr lang="en-US" sz="2200" b="1" i="1" dirty="0" err="1" smtClean="0"/>
              <a:t>R</a:t>
            </a:r>
            <a:r>
              <a:rPr lang="en-US" sz="2200" b="1" i="1" baseline="-25000" dirty="0" err="1" smtClean="0"/>
              <a:t>j</a:t>
            </a:r>
            <a:r>
              <a:rPr lang="en-US" sz="2200" dirty="0" smtClean="0"/>
              <a:t> such that </a:t>
            </a:r>
            <a:r>
              <a:rPr lang="en-US" sz="2200" b="1" i="1" dirty="0" err="1" smtClean="0"/>
              <a:t>r</a:t>
            </a:r>
            <a:r>
              <a:rPr lang="en-US" sz="2200" b="1" i="1" baseline="-25000" dirty="0" err="1" smtClean="0"/>
              <a:t>i</a:t>
            </a:r>
            <a:r>
              <a:rPr lang="en-US" sz="2200" dirty="0" smtClean="0"/>
              <a:t> and </a:t>
            </a:r>
            <a:r>
              <a:rPr lang="en-US" sz="2200" b="1" i="1" dirty="0" err="1" smtClean="0"/>
              <a:t>r</a:t>
            </a:r>
            <a:r>
              <a:rPr lang="en-US" sz="2200" b="1" i="1" baseline="-25000" dirty="0" err="1" smtClean="0"/>
              <a:t>j</a:t>
            </a:r>
            <a:r>
              <a:rPr lang="en-US" sz="2200" dirty="0" smtClean="0"/>
              <a:t> are identical</a:t>
            </a:r>
          </a:p>
          <a:p>
            <a:r>
              <a:rPr lang="en-US" sz="2400" b="1" dirty="0" smtClean="0"/>
              <a:t>Identify duplicates records between two collections that are known to be identical</a:t>
            </a:r>
          </a:p>
          <a:p>
            <a:pPr>
              <a:buNone/>
            </a:pPr>
            <a:r>
              <a:rPr lang="en-US" sz="2400" dirty="0" smtClean="0"/>
              <a:t>	Identify a </a:t>
            </a:r>
            <a:r>
              <a:rPr lang="en-US" sz="2400" dirty="0" err="1" smtClean="0"/>
              <a:t>bijective</a:t>
            </a:r>
            <a:r>
              <a:rPr lang="en-US" sz="2400" dirty="0" smtClean="0"/>
              <a:t> mapping that maps every </a:t>
            </a:r>
            <a:r>
              <a:rPr lang="en-US" sz="2400" b="1" i="1" dirty="0" err="1" smtClean="0"/>
              <a:t>r</a:t>
            </a:r>
            <a:r>
              <a:rPr lang="en-US" sz="2400" b="1" i="1" baseline="-25000" dirty="0" err="1" smtClean="0"/>
              <a:t>i</a:t>
            </a:r>
            <a:r>
              <a:rPr lang="en-US" sz="2400" dirty="0" smtClean="0"/>
              <a:t> in </a:t>
            </a:r>
            <a:r>
              <a:rPr lang="en-US" sz="2400" b="1" i="1" dirty="0" err="1" smtClean="0"/>
              <a:t>R</a:t>
            </a:r>
            <a:r>
              <a:rPr lang="en-US" sz="2400" b="1" i="1" baseline="-25000" dirty="0" err="1" smtClean="0"/>
              <a:t>i</a:t>
            </a:r>
            <a:r>
              <a:rPr lang="en-US" sz="2400" dirty="0" smtClean="0"/>
              <a:t> to an identical </a:t>
            </a:r>
            <a:r>
              <a:rPr lang="en-US" sz="2400" dirty="0" err="1" smtClean="0"/>
              <a:t>rj</a:t>
            </a:r>
            <a:r>
              <a:rPr lang="en-US" sz="2400" dirty="0" smtClean="0"/>
              <a:t> in </a:t>
            </a:r>
            <a:r>
              <a:rPr lang="en-US" sz="2400" dirty="0" err="1" smtClean="0"/>
              <a:t>Rj</a:t>
            </a:r>
            <a:r>
              <a:rPr lang="en-US" sz="2400" dirty="0" smtClean="0"/>
              <a:t>.</a:t>
            </a:r>
          </a:p>
          <a:p>
            <a:endParaRPr lang="en-US" sz="2400" dirty="0"/>
          </a:p>
        </p:txBody>
      </p:sp>
      <p:pic>
        <p:nvPicPr>
          <p:cNvPr id="4" name="Picture 3"/>
          <p:cNvPicPr>
            <a:picLocks noChangeAspect="1"/>
          </p:cNvPicPr>
          <p:nvPr/>
        </p:nvPicPr>
        <p:blipFill>
          <a:blip r:embed="rId3"/>
          <a:stretch>
            <a:fillRect/>
          </a:stretch>
        </p:blipFill>
        <p:spPr>
          <a:xfrm>
            <a:off x="3592390" y="3524690"/>
            <a:ext cx="1959219" cy="331269"/>
          </a:xfrm>
          <a:prstGeom prst="rect">
            <a:avLst/>
          </a:prstGeom>
        </p:spPr>
      </p:pic>
      <p:sp>
        <p:nvSpPr>
          <p:cNvPr id="5" name="Slide Number Placeholder 4"/>
          <p:cNvSpPr>
            <a:spLocks noGrp="1"/>
          </p:cNvSpPr>
          <p:nvPr>
            <p:ph type="sldNum" sz="quarter" idx="12"/>
          </p:nvPr>
        </p:nvSpPr>
        <p:spPr/>
        <p:txBody>
          <a:bodyPr/>
          <a:lstStyle/>
          <a:p>
            <a:fld id="{507CD0A1-731B-154F-A5D6-C1BF70BDAC91}" type="slidenum">
              <a:rPr lang="en-US" smtClean="0"/>
              <a:pPr/>
              <a:t>63</a:t>
            </a:fld>
            <a:endParaRPr lang="en-US"/>
          </a:p>
        </p:txBody>
      </p:sp>
      <p:sp>
        <p:nvSpPr>
          <p:cNvPr id="6" name="Footer Placeholder 5"/>
          <p:cNvSpPr>
            <a:spLocks noGrp="1"/>
          </p:cNvSpPr>
          <p:nvPr>
            <p:ph type="ftr" sz="quarter" idx="11"/>
          </p:nvPr>
        </p:nvSpPr>
        <p:spPr/>
        <p:txBody>
          <a:bodyPr/>
          <a:lstStyle/>
          <a:p>
            <a:r>
              <a:rPr lang="en-US" smtClean="0"/>
              <a:t>Khalid Belhajjame @ PoliWeb Workshop, 2014</a:t>
            </a:r>
            <a:endParaRPr lang="en-US"/>
          </a:p>
        </p:txBody>
      </p:sp>
    </p:spTree>
    <p:extLst>
      <p:ext uri="{BB962C8B-B14F-4D97-AF65-F5344CB8AC3E}">
        <p14:creationId xmlns:p14="http://schemas.microsoft.com/office/powerpoint/2010/main" val="3458692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20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smtClean="0"/>
              <a:t>Summarizing Workflows</a:t>
            </a:r>
            <a:endParaRPr lang="en-US" dirty="0"/>
          </a:p>
        </p:txBody>
      </p:sp>
      <p:sp>
        <p:nvSpPr>
          <p:cNvPr id="3" name="Sous-titre 2"/>
          <p:cNvSpPr>
            <a:spLocks noGrp="1"/>
          </p:cNvSpPr>
          <p:nvPr>
            <p:ph type="subTitle" idx="1"/>
          </p:nvPr>
        </p:nvSpPr>
        <p:spPr/>
        <p:txBody>
          <a:bodyPr/>
          <a:lstStyle/>
          <a:p>
            <a:r>
              <a:rPr lang="en-US" dirty="0"/>
              <a:t>Scientific Workflow Reproducibility</a:t>
            </a:r>
          </a:p>
        </p:txBody>
      </p:sp>
    </p:spTree>
    <p:extLst>
      <p:ext uri="{BB962C8B-B14F-4D97-AF65-F5344CB8AC3E}">
        <p14:creationId xmlns:p14="http://schemas.microsoft.com/office/powerpoint/2010/main" val="385918194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2323" y="2660650"/>
            <a:ext cx="4331677" cy="419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3758712" cy="640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438400"/>
            <a:ext cx="2766646"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2" name="Title 1"/>
          <p:cNvSpPr>
            <a:spLocks noGrp="1"/>
          </p:cNvSpPr>
          <p:nvPr>
            <p:ph type="title"/>
          </p:nvPr>
        </p:nvSpPr>
        <p:spPr>
          <a:xfrm>
            <a:off x="983274" y="-306388"/>
            <a:ext cx="8090388" cy="1143001"/>
          </a:xfrm>
        </p:spPr>
        <p:txBody>
          <a:bodyPr/>
          <a:lstStyle/>
          <a:p>
            <a:pPr algn="r"/>
            <a:r>
              <a:rPr lang="en-US">
                <a:latin typeface="Arial" charset="0"/>
              </a:rPr>
              <a:t>Workflows can get complex!</a:t>
            </a:r>
          </a:p>
        </p:txBody>
      </p:sp>
      <p:sp>
        <p:nvSpPr>
          <p:cNvPr id="37893" name="Content Placeholder 2"/>
          <p:cNvSpPr>
            <a:spLocks noGrp="1"/>
          </p:cNvSpPr>
          <p:nvPr>
            <p:ph idx="1"/>
          </p:nvPr>
        </p:nvSpPr>
        <p:spPr>
          <a:xfrm>
            <a:off x="3798277" y="990600"/>
            <a:ext cx="5345723" cy="5334000"/>
          </a:xfrm>
        </p:spPr>
        <p:txBody>
          <a:bodyPr/>
          <a:lstStyle/>
          <a:p>
            <a:r>
              <a:rPr lang="en-US" sz="2200" dirty="0">
                <a:latin typeface="Arial" charset="0"/>
              </a:rPr>
              <a:t>Overwhelming for users who are not the developers </a:t>
            </a:r>
          </a:p>
          <a:p>
            <a:r>
              <a:rPr lang="en-US" sz="2200" dirty="0">
                <a:latin typeface="Arial" charset="0"/>
              </a:rPr>
              <a:t>Abstractions required for reporting</a:t>
            </a:r>
          </a:p>
          <a:p>
            <a:r>
              <a:rPr lang="en-US" sz="2200" dirty="0">
                <a:latin typeface="Arial" charset="0"/>
              </a:rPr>
              <a:t>Lineage queries result in very long trails</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65</a:t>
            </a:fld>
            <a:endParaRPr lang="en-US"/>
          </a:p>
        </p:txBody>
      </p:sp>
    </p:spTree>
    <p:extLst>
      <p:ext uri="{BB962C8B-B14F-4D97-AF65-F5344CB8AC3E}">
        <p14:creationId xmlns:p14="http://schemas.microsoft.com/office/powerpoint/2010/main" val="38701980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422030" y="152400"/>
            <a:ext cx="8950569" cy="639763"/>
          </a:xfrm>
        </p:spPr>
        <p:txBody>
          <a:bodyPr>
            <a:normAutofit fontScale="90000"/>
          </a:bodyPr>
          <a:lstStyle/>
          <a:p>
            <a:r>
              <a:rPr lang="en-US" dirty="0">
                <a:latin typeface="Arial" charset="0"/>
              </a:rPr>
              <a:t>Reason and extent of complexity</a:t>
            </a:r>
          </a:p>
        </p:txBody>
      </p:sp>
      <p:sp>
        <p:nvSpPr>
          <p:cNvPr id="39938" name="Content Placeholder 2"/>
          <p:cNvSpPr>
            <a:spLocks noGrp="1"/>
          </p:cNvSpPr>
          <p:nvPr>
            <p:ph idx="1"/>
          </p:nvPr>
        </p:nvSpPr>
        <p:spPr>
          <a:xfrm>
            <a:off x="5134708" y="2209800"/>
            <a:ext cx="4009292" cy="1676400"/>
          </a:xfrm>
        </p:spPr>
        <p:txBody>
          <a:bodyPr/>
          <a:lstStyle/>
          <a:p>
            <a:r>
              <a:rPr lang="en-US" sz="2200">
                <a:latin typeface="Arial" charset="0"/>
              </a:rPr>
              <a:t>a.k.a. Shims</a:t>
            </a:r>
          </a:p>
          <a:p>
            <a:r>
              <a:rPr lang="en-US" sz="2200">
                <a:latin typeface="Arial" charset="0"/>
              </a:rPr>
              <a:t>Dealing with data and protocol heterogeneities</a:t>
            </a:r>
          </a:p>
          <a:p>
            <a:r>
              <a:rPr lang="en-US" sz="2200">
                <a:latin typeface="Arial" charset="0"/>
              </a:rPr>
              <a:t>Local organization of data</a:t>
            </a:r>
          </a:p>
        </p:txBody>
      </p:sp>
      <p:pic>
        <p:nvPicPr>
          <p:cNvPr id="399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334" y="1219201"/>
            <a:ext cx="309489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334" y="5410200"/>
            <a:ext cx="1406769"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026" y="5867401"/>
            <a:ext cx="1406769"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349" y="3022601"/>
            <a:ext cx="2461846"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3354" y="1184275"/>
            <a:ext cx="161778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91457" y="5410201"/>
            <a:ext cx="126609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3334" y="4089401"/>
            <a:ext cx="1195754"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66042" y="3556000"/>
            <a:ext cx="370595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41477" y="1412875"/>
            <a:ext cx="1828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61796" y="5867400"/>
            <a:ext cx="158261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3" descr="C:\Users\Monen\Dropbox\Paper e-science2012\LatexFiles (Reorganized)\imgs\CombinedDataOriente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01662" y="3810000"/>
            <a:ext cx="4667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Rectangle 4"/>
          <p:cNvSpPr>
            <a:spLocks noChangeArrowheads="1"/>
          </p:cNvSpPr>
          <p:nvPr/>
        </p:nvSpPr>
        <p:spPr bwMode="auto">
          <a:xfrm>
            <a:off x="6085743" y="6550026"/>
            <a:ext cx="319893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i="1" dirty="0" err="1"/>
              <a:t>Garijo</a:t>
            </a:r>
            <a:r>
              <a:rPr lang="en-US" sz="1400" b="1" i="1" dirty="0"/>
              <a:t> D., </a:t>
            </a:r>
            <a:r>
              <a:rPr lang="en-US" sz="1400" b="1" i="1" dirty="0" err="1"/>
              <a:t>Alper</a:t>
            </a:r>
            <a:r>
              <a:rPr lang="en-US" sz="1400" b="1" i="1" dirty="0"/>
              <a:t>. P., Belhajjame K. et al</a:t>
            </a:r>
            <a:endParaRPr lang="en-US" sz="1400" b="1" dirty="0"/>
          </a:p>
        </p:txBody>
      </p:sp>
      <p:sp>
        <p:nvSpPr>
          <p:cNvPr id="39951" name="Rectangle 15"/>
          <p:cNvSpPr>
            <a:spLocks noChangeArrowheads="1"/>
          </p:cNvSpPr>
          <p:nvPr/>
        </p:nvSpPr>
        <p:spPr bwMode="auto">
          <a:xfrm>
            <a:off x="7104185" y="2286001"/>
            <a:ext cx="11276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i="1"/>
              <a:t>D. Hull et al</a:t>
            </a:r>
          </a:p>
        </p:txBody>
      </p:sp>
      <p:sp>
        <p:nvSpPr>
          <p:cNvPr id="39952" name="TextBox 16"/>
          <p:cNvSpPr txBox="1">
            <a:spLocks noChangeArrowheads="1"/>
          </p:cNvSpPr>
          <p:nvPr/>
        </p:nvSpPr>
        <p:spPr bwMode="auto">
          <a:xfrm>
            <a:off x="8018585" y="3962400"/>
            <a:ext cx="168812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b="1">
                <a:solidFill>
                  <a:srgbClr val="161616"/>
                </a:solidFill>
              </a:rPr>
              <a:t>~ 60%</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66</a:t>
            </a:fld>
            <a:endParaRPr lang="en-US"/>
          </a:p>
        </p:txBody>
      </p:sp>
    </p:spTree>
    <p:extLst>
      <p:ext uri="{BB962C8B-B14F-4D97-AF65-F5344CB8AC3E}">
        <p14:creationId xmlns:p14="http://schemas.microsoft.com/office/powerpoint/2010/main" val="178295677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200" y="-152400"/>
            <a:ext cx="8686800" cy="1143000"/>
          </a:xfrm>
        </p:spPr>
        <p:txBody>
          <a:bodyPr>
            <a:normAutofit fontScale="90000"/>
          </a:bodyPr>
          <a:lstStyle/>
          <a:p>
            <a:r>
              <a:rPr lang="en-US">
                <a:latin typeface="Arial" charset="0"/>
              </a:rPr>
              <a:t>Static Ways To Tackle Complexity</a:t>
            </a:r>
          </a:p>
        </p:txBody>
      </p:sp>
      <p:pic>
        <p:nvPicPr>
          <p:cNvPr id="419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092" y="990600"/>
            <a:ext cx="399756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ontent Placeholder 2"/>
          <p:cNvSpPr>
            <a:spLocks noGrp="1"/>
          </p:cNvSpPr>
          <p:nvPr>
            <p:ph idx="1"/>
          </p:nvPr>
        </p:nvSpPr>
        <p:spPr>
          <a:xfrm>
            <a:off x="0" y="990600"/>
            <a:ext cx="5486400" cy="6248400"/>
          </a:xfrm>
        </p:spPr>
        <p:txBody>
          <a:bodyPr/>
          <a:lstStyle/>
          <a:p>
            <a:pPr>
              <a:lnSpc>
                <a:spcPct val="90000"/>
              </a:lnSpc>
              <a:buFontTx/>
              <a:buNone/>
            </a:pPr>
            <a:r>
              <a:rPr lang="en-GB" b="1">
                <a:latin typeface="Arial" charset="0"/>
              </a:rPr>
              <a:t>Process-Wise </a:t>
            </a:r>
            <a:r>
              <a:rPr lang="en-GB">
                <a:latin typeface="Arial" charset="0"/>
              </a:rPr>
              <a:t>and </a:t>
            </a:r>
            <a:r>
              <a:rPr lang="en-GB" b="1">
                <a:latin typeface="Arial" charset="0"/>
              </a:rPr>
              <a:t>Data-Wise </a:t>
            </a:r>
            <a:r>
              <a:rPr lang="en-GB">
                <a:latin typeface="Arial" charset="0"/>
              </a:rPr>
              <a:t>abstractions</a:t>
            </a:r>
          </a:p>
          <a:p>
            <a:pPr>
              <a:lnSpc>
                <a:spcPct val="90000"/>
              </a:lnSpc>
            </a:pPr>
            <a:r>
              <a:rPr lang="en-GB">
                <a:latin typeface="Arial" charset="0"/>
              </a:rPr>
              <a:t>Sub-workflows</a:t>
            </a:r>
          </a:p>
          <a:p>
            <a:pPr lvl="1">
              <a:lnSpc>
                <a:spcPct val="90000"/>
              </a:lnSpc>
            </a:pPr>
            <a:r>
              <a:rPr lang="en-GB">
                <a:latin typeface="Arial" charset="0"/>
                <a:ea typeface="ヒラギノ角ゴ Pro W3" charset="0"/>
              </a:rPr>
              <a:t>Not always a significant unit of function (e.g. aesthetic purposes)</a:t>
            </a:r>
          </a:p>
          <a:p>
            <a:pPr>
              <a:lnSpc>
                <a:spcPct val="90000"/>
              </a:lnSpc>
            </a:pPr>
            <a:r>
              <a:rPr lang="en-GB">
                <a:latin typeface="Arial" charset="0"/>
              </a:rPr>
              <a:t>Bookmarked data links</a:t>
            </a:r>
          </a:p>
          <a:p>
            <a:pPr lvl="1">
              <a:lnSpc>
                <a:spcPct val="90000"/>
              </a:lnSpc>
            </a:pPr>
            <a:r>
              <a:rPr lang="en-GB">
                <a:latin typeface="Arial" charset="0"/>
                <a:ea typeface="ヒラギノ角ゴ Pro W3" charset="0"/>
              </a:rPr>
              <a:t>Cluster the output signature</a:t>
            </a:r>
          </a:p>
          <a:p>
            <a:pPr lvl="1">
              <a:lnSpc>
                <a:spcPct val="90000"/>
              </a:lnSpc>
            </a:pPr>
            <a:r>
              <a:rPr lang="en-GB">
                <a:latin typeface="Arial" charset="0"/>
                <a:ea typeface="ヒラギノ角ゴ Pro W3" charset="0"/>
              </a:rPr>
              <a:t>Further complicates workflow</a:t>
            </a:r>
          </a:p>
          <a:p>
            <a:pPr>
              <a:lnSpc>
                <a:spcPct val="90000"/>
              </a:lnSpc>
            </a:pPr>
            <a:r>
              <a:rPr lang="en-GB">
                <a:latin typeface="Arial" charset="0"/>
              </a:rPr>
              <a:t>Components</a:t>
            </a:r>
          </a:p>
          <a:p>
            <a:pPr lvl="1">
              <a:lnSpc>
                <a:spcPct val="90000"/>
              </a:lnSpc>
            </a:pPr>
            <a:r>
              <a:rPr lang="en-GB">
                <a:latin typeface="Arial" charset="0"/>
                <a:ea typeface="ヒラギノ角ゴ Pro W3" charset="0"/>
              </a:rPr>
              <a:t>Library dependent</a:t>
            </a:r>
          </a:p>
        </p:txBody>
      </p:sp>
      <p:sp>
        <p:nvSpPr>
          <p:cNvPr id="6" name="5-Point Star 5"/>
          <p:cNvSpPr/>
          <p:nvPr/>
        </p:nvSpPr>
        <p:spPr>
          <a:xfrm>
            <a:off x="5638800" y="3200400"/>
            <a:ext cx="281354" cy="3048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7" name="5-Point Star 6"/>
          <p:cNvSpPr/>
          <p:nvPr/>
        </p:nvSpPr>
        <p:spPr>
          <a:xfrm>
            <a:off x="6131169" y="5715000"/>
            <a:ext cx="281354" cy="3048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8" name="5-Point Star 7"/>
          <p:cNvSpPr/>
          <p:nvPr/>
        </p:nvSpPr>
        <p:spPr>
          <a:xfrm>
            <a:off x="6693877" y="3962400"/>
            <a:ext cx="281354" cy="3048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9" name="5-Point Star 8"/>
          <p:cNvSpPr/>
          <p:nvPr/>
        </p:nvSpPr>
        <p:spPr>
          <a:xfrm>
            <a:off x="7256585" y="4876800"/>
            <a:ext cx="281354" cy="3048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10" name="5-Point Star 9"/>
          <p:cNvSpPr/>
          <p:nvPr/>
        </p:nvSpPr>
        <p:spPr>
          <a:xfrm>
            <a:off x="7678615" y="6096000"/>
            <a:ext cx="281354" cy="3048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67</a:t>
            </a:fld>
            <a:endParaRPr lang="en-US"/>
          </a:p>
        </p:txBody>
      </p:sp>
    </p:spTree>
    <p:extLst>
      <p:ext uri="{BB962C8B-B14F-4D97-AF65-F5344CB8AC3E}">
        <p14:creationId xmlns:p14="http://schemas.microsoft.com/office/powerpoint/2010/main" val="346400939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76200" y="-76200"/>
            <a:ext cx="8686800" cy="1143000"/>
          </a:xfrm>
        </p:spPr>
        <p:txBody>
          <a:bodyPr>
            <a:noAutofit/>
          </a:bodyPr>
          <a:lstStyle/>
          <a:p>
            <a:r>
              <a:rPr lang="en-US" sz="2800" dirty="0">
                <a:latin typeface="Arial" charset="0"/>
              </a:rPr>
              <a:t>Our Solution: Workflow Description Summaries</a:t>
            </a:r>
          </a:p>
        </p:txBody>
      </p:sp>
      <p:sp>
        <p:nvSpPr>
          <p:cNvPr id="44034" name="Content Placeholder 2"/>
          <p:cNvSpPr>
            <a:spLocks noGrp="1"/>
          </p:cNvSpPr>
          <p:nvPr>
            <p:ph idx="1"/>
          </p:nvPr>
        </p:nvSpPr>
        <p:spPr>
          <a:xfrm>
            <a:off x="0" y="1600201"/>
            <a:ext cx="10199077" cy="4525963"/>
          </a:xfrm>
        </p:spPr>
        <p:txBody>
          <a:bodyPr/>
          <a:lstStyle/>
          <a:p>
            <a:r>
              <a:rPr lang="en-US">
                <a:latin typeface="Arial" charset="0"/>
              </a:rPr>
              <a:t>A graph model for representing workflows</a:t>
            </a:r>
          </a:p>
          <a:p>
            <a:r>
              <a:rPr lang="en-US">
                <a:latin typeface="Arial" charset="0"/>
              </a:rPr>
              <a:t>Graph re-write rules for summarization</a:t>
            </a:r>
          </a:p>
          <a:p>
            <a:endParaRPr lang="en-US">
              <a:latin typeface="Arial" charset="0"/>
            </a:endParaRPr>
          </a:p>
          <a:p>
            <a:pPr>
              <a:buFontTx/>
              <a:buNone/>
            </a:pPr>
            <a:r>
              <a:rPr lang="en-US" sz="2200" b="1">
                <a:latin typeface="Courier" charset="0"/>
                <a:cs typeface="Courier" charset="0"/>
              </a:rPr>
              <a:t>IF </a:t>
            </a:r>
            <a:r>
              <a:rPr lang="en-US" sz="2200">
                <a:latin typeface="Courier" charset="0"/>
                <a:cs typeface="Courier" charset="0"/>
              </a:rPr>
              <a:t>&lt;</a:t>
            </a:r>
            <a:r>
              <a:rPr lang="en-US" sz="2200" u="sng">
                <a:latin typeface="Courier" charset="0"/>
                <a:cs typeface="Courier" charset="0"/>
              </a:rPr>
              <a:t>performs certain function</a:t>
            </a:r>
            <a:r>
              <a:rPr lang="en-US" sz="2200">
                <a:latin typeface="Courier" charset="0"/>
                <a:cs typeface="Courier" charset="0"/>
              </a:rPr>
              <a:t>&gt; </a:t>
            </a:r>
            <a:r>
              <a:rPr lang="en-US" sz="2200" b="1">
                <a:latin typeface="Courier" charset="0"/>
                <a:cs typeface="Courier" charset="0"/>
              </a:rPr>
              <a:t>THEN </a:t>
            </a:r>
            <a:r>
              <a:rPr lang="en-US" sz="2200">
                <a:latin typeface="Courier" charset="0"/>
                <a:cs typeface="Courier" charset="0"/>
              </a:rPr>
              <a:t>&lt;</a:t>
            </a:r>
            <a:r>
              <a:rPr lang="en-US" sz="2200" u="sng">
                <a:latin typeface="Courier" charset="0"/>
                <a:cs typeface="Courier" charset="0"/>
              </a:rPr>
              <a:t>re-write WF graph</a:t>
            </a:r>
            <a:r>
              <a:rPr lang="en-US" sz="2200">
                <a:latin typeface="Courier" charset="0"/>
                <a:cs typeface="Courier" charset="0"/>
              </a:rPr>
              <a:t>&gt; </a:t>
            </a:r>
          </a:p>
          <a:p>
            <a:pPr>
              <a:buFontTx/>
              <a:buNone/>
            </a:pPr>
            <a:endParaRPr lang="en-US" sz="2200">
              <a:latin typeface="Courier" charset="0"/>
              <a:cs typeface="Courier" charset="0"/>
            </a:endParaRPr>
          </a:p>
          <a:p>
            <a:pPr>
              <a:buFontTx/>
              <a:buNone/>
            </a:pPr>
            <a:endParaRPr lang="en-US" sz="2200">
              <a:latin typeface="Courier" charset="0"/>
              <a:cs typeface="Courier" charset="0"/>
            </a:endParaRPr>
          </a:p>
          <a:p>
            <a:pPr>
              <a:buFontTx/>
              <a:buNone/>
            </a:pPr>
            <a:endParaRPr lang="en-US" sz="2200">
              <a:latin typeface="Courier" charset="0"/>
              <a:cs typeface="Courier" charset="0"/>
            </a:endParaRPr>
          </a:p>
          <a:p>
            <a:pPr>
              <a:buFontTx/>
              <a:buNone/>
            </a:pPr>
            <a:endParaRPr lang="en-US" sz="2200">
              <a:latin typeface="Courier" charset="0"/>
              <a:cs typeface="Courier" charset="0"/>
            </a:endParaRPr>
          </a:p>
          <a:p>
            <a:pPr>
              <a:buFontTx/>
              <a:buNone/>
            </a:pPr>
            <a:endParaRPr lang="en-US" sz="2200">
              <a:latin typeface="Courier" charset="0"/>
              <a:cs typeface="Courier" charset="0"/>
            </a:endParaRPr>
          </a:p>
          <a:p>
            <a:pPr>
              <a:buFontTx/>
              <a:buNone/>
            </a:pPr>
            <a:endParaRPr lang="en-US" sz="2200">
              <a:latin typeface="Courier" charset="0"/>
              <a:cs typeface="Courier" charset="0"/>
            </a:endParaRPr>
          </a:p>
        </p:txBody>
      </p:sp>
      <p:sp>
        <p:nvSpPr>
          <p:cNvPr id="44035" name="TextBox 10"/>
          <p:cNvSpPr txBox="1">
            <a:spLocks noChangeArrowheads="1"/>
          </p:cNvSpPr>
          <p:nvPr/>
        </p:nvSpPr>
        <p:spPr bwMode="auto">
          <a:xfrm>
            <a:off x="1688123" y="3733800"/>
            <a:ext cx="218049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3200" b="1">
                <a:solidFill>
                  <a:srgbClr val="BE2BFF"/>
                </a:solidFill>
              </a:rPr>
              <a:t>motifs</a:t>
            </a:r>
          </a:p>
        </p:txBody>
      </p:sp>
      <p:pic>
        <p:nvPicPr>
          <p:cNvPr id="4403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343400"/>
            <a:ext cx="92905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12"/>
          <p:cNvSpPr txBox="1">
            <a:spLocks noChangeArrowheads="1"/>
          </p:cNvSpPr>
          <p:nvPr/>
        </p:nvSpPr>
        <p:spPr bwMode="auto">
          <a:xfrm>
            <a:off x="4923692" y="3733800"/>
            <a:ext cx="41499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3200" b="1">
                <a:solidFill>
                  <a:srgbClr val="BE2BFF"/>
                </a:solidFill>
              </a:rPr>
              <a:t>reduction-primitives</a:t>
            </a:r>
          </a:p>
        </p:txBody>
      </p:sp>
      <p:pic>
        <p:nvPicPr>
          <p:cNvPr id="4403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71139" y="4419600"/>
            <a:ext cx="633046"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68</a:t>
            </a:fld>
            <a:endParaRPr lang="en-US"/>
          </a:p>
        </p:txBody>
      </p:sp>
    </p:spTree>
    <p:extLst>
      <p:ext uri="{BB962C8B-B14F-4D97-AF65-F5344CB8AC3E}">
        <p14:creationId xmlns:p14="http://schemas.microsoft.com/office/powerpoint/2010/main" val="276394860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ontent Placeholder 2"/>
          <p:cNvSpPr>
            <a:spLocks noGrp="1"/>
          </p:cNvSpPr>
          <p:nvPr>
            <p:ph idx="1"/>
          </p:nvPr>
        </p:nvSpPr>
        <p:spPr>
          <a:xfrm>
            <a:off x="-70338" y="1143000"/>
            <a:ext cx="4783015" cy="6553200"/>
          </a:xfrm>
        </p:spPr>
        <p:txBody>
          <a:bodyPr/>
          <a:lstStyle/>
          <a:p>
            <a:r>
              <a:rPr lang="en-US" sz="2600">
                <a:latin typeface="Arial" charset="0"/>
              </a:rPr>
              <a:t>Domain Independent categorization</a:t>
            </a:r>
          </a:p>
          <a:p>
            <a:pPr lvl="1"/>
            <a:r>
              <a:rPr lang="en-US" sz="2000">
                <a:latin typeface="Arial" charset="0"/>
                <a:ea typeface="ヒラギノ角ゴ Pro W3" charset="0"/>
              </a:rPr>
              <a:t>Data-Oriented Nature</a:t>
            </a:r>
          </a:p>
          <a:p>
            <a:pPr lvl="1"/>
            <a:r>
              <a:rPr lang="en-US" sz="2000">
                <a:latin typeface="Arial" charset="0"/>
                <a:ea typeface="ヒラギノ角ゴ Pro W3" charset="0"/>
              </a:rPr>
              <a:t>Resource/Implementation-Oriented Nature</a:t>
            </a:r>
          </a:p>
          <a:p>
            <a:r>
              <a:rPr lang="en-US" sz="2600">
                <a:latin typeface="Arial" charset="0"/>
              </a:rPr>
              <a:t>Captured In a lightweight OWL Ontology</a:t>
            </a:r>
          </a:p>
        </p:txBody>
      </p:sp>
      <p:pic>
        <p:nvPicPr>
          <p:cNvPr id="4608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1662" y="533400"/>
            <a:ext cx="4572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4"/>
          <p:cNvSpPr>
            <a:spLocks noChangeArrowheads="1"/>
          </p:cNvSpPr>
          <p:nvPr/>
        </p:nvSpPr>
        <p:spPr bwMode="auto">
          <a:xfrm>
            <a:off x="0" y="6096001"/>
            <a:ext cx="344658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http://purl.org/net/wf-motifs</a:t>
            </a:r>
            <a:endParaRPr lang="en-US" sz="1400" b="1"/>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87364"/>
            <a:ext cx="436098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itle 1"/>
          <p:cNvSpPr>
            <a:spLocks noGrp="1"/>
          </p:cNvSpPr>
          <p:nvPr>
            <p:ph type="title"/>
          </p:nvPr>
        </p:nvSpPr>
        <p:spPr>
          <a:xfrm>
            <a:off x="0" y="-228600"/>
            <a:ext cx="8721969" cy="1143000"/>
          </a:xfrm>
        </p:spPr>
        <p:txBody>
          <a:bodyPr>
            <a:normAutofit/>
          </a:bodyPr>
          <a:lstStyle/>
          <a:p>
            <a:pPr algn="l"/>
            <a:r>
              <a:rPr lang="en-US" sz="4000" dirty="0">
                <a:latin typeface="Arial" charset="0"/>
              </a:rPr>
              <a:t>PART-1: Scientific Workflow Motifs</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69</a:t>
            </a:fld>
            <a:endParaRPr lang="en-US"/>
          </a:p>
        </p:txBody>
      </p:sp>
    </p:spTree>
    <p:extLst>
      <p:ext uri="{BB962C8B-B14F-4D97-AF65-F5344CB8AC3E}">
        <p14:creationId xmlns:p14="http://schemas.microsoft.com/office/powerpoint/2010/main" val="2998132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Levels of Reproducibility</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7</a:t>
            </a:fld>
            <a:endParaRPr lang="en-US"/>
          </a:p>
        </p:txBody>
      </p:sp>
      <p:cxnSp>
        <p:nvCxnSpPr>
          <p:cNvPr id="16" name="Connecteur droit avec flèche 15"/>
          <p:cNvCxnSpPr/>
          <p:nvPr/>
        </p:nvCxnSpPr>
        <p:spPr>
          <a:xfrm flipV="1">
            <a:off x="1066800" y="2093893"/>
            <a:ext cx="76200" cy="3657600"/>
          </a:xfrm>
          <a:prstGeom prst="straightConnector1">
            <a:avLst/>
          </a:prstGeom>
          <a:ln w="57150" cmpd="sng">
            <a:solidFill>
              <a:srgbClr val="4F81BD"/>
            </a:solidFill>
            <a:tailEnd type="arrow"/>
          </a:ln>
        </p:spPr>
        <p:style>
          <a:lnRef idx="1">
            <a:schemeClr val="dk1"/>
          </a:lnRef>
          <a:fillRef idx="0">
            <a:schemeClr val="dk1"/>
          </a:fillRef>
          <a:effectRef idx="0">
            <a:schemeClr val="dk1"/>
          </a:effectRef>
          <a:fontRef idx="minor">
            <a:schemeClr val="tx1"/>
          </a:fontRef>
        </p:style>
      </p:cxnSp>
      <p:cxnSp>
        <p:nvCxnSpPr>
          <p:cNvPr id="18" name="Connecteur droit avec flèche 17"/>
          <p:cNvCxnSpPr/>
          <p:nvPr/>
        </p:nvCxnSpPr>
        <p:spPr>
          <a:xfrm>
            <a:off x="1066800" y="5751493"/>
            <a:ext cx="6248400" cy="0"/>
          </a:xfrm>
          <a:prstGeom prst="straightConnector1">
            <a:avLst/>
          </a:prstGeom>
          <a:ln w="57150" cmpd="sng">
            <a:solidFill>
              <a:srgbClr val="4F81BD"/>
            </a:solidFill>
            <a:tailEnd type="arrow"/>
          </a:ln>
        </p:spPr>
        <p:style>
          <a:lnRef idx="1">
            <a:schemeClr val="dk1"/>
          </a:lnRef>
          <a:fillRef idx="0">
            <a:schemeClr val="dk1"/>
          </a:fillRef>
          <a:effectRef idx="0">
            <a:schemeClr val="dk1"/>
          </a:effectRef>
          <a:fontRef idx="minor">
            <a:schemeClr val="tx1"/>
          </a:fontRef>
        </p:style>
      </p:cxnSp>
      <p:cxnSp>
        <p:nvCxnSpPr>
          <p:cNvPr id="20" name="Connecteur droit 19"/>
          <p:cNvCxnSpPr/>
          <p:nvPr/>
        </p:nvCxnSpPr>
        <p:spPr>
          <a:xfrm flipV="1">
            <a:off x="1066800" y="2362200"/>
            <a:ext cx="5562600" cy="3352800"/>
          </a:xfrm>
          <a:prstGeom prst="line">
            <a:avLst/>
          </a:prstGeom>
          <a:ln w="28575">
            <a:solidFill>
              <a:srgbClr val="FF6600"/>
            </a:solidFill>
          </a:ln>
        </p:spPr>
        <p:style>
          <a:lnRef idx="1">
            <a:schemeClr val="dk1"/>
          </a:lnRef>
          <a:fillRef idx="0">
            <a:schemeClr val="dk1"/>
          </a:fillRef>
          <a:effectRef idx="0">
            <a:schemeClr val="dk1"/>
          </a:effectRef>
          <a:fontRef idx="minor">
            <a:schemeClr val="tx1"/>
          </a:fontRef>
        </p:style>
      </p:cxnSp>
      <p:sp>
        <p:nvSpPr>
          <p:cNvPr id="22" name="ZoneTexte 21"/>
          <p:cNvSpPr txBox="1"/>
          <p:nvPr/>
        </p:nvSpPr>
        <p:spPr>
          <a:xfrm>
            <a:off x="457200" y="1560493"/>
            <a:ext cx="1371600" cy="523220"/>
          </a:xfrm>
          <a:prstGeom prst="rect">
            <a:avLst/>
          </a:prstGeom>
          <a:noFill/>
        </p:spPr>
        <p:txBody>
          <a:bodyPr wrap="square" rtlCol="0">
            <a:spAutoFit/>
          </a:bodyPr>
          <a:lstStyle/>
          <a:p>
            <a:pPr algn="ctr"/>
            <a:r>
              <a:rPr lang="en-US" sz="2800" dirty="0" smtClean="0">
                <a:latin typeface="Arial" pitchFamily="34" charset="0"/>
                <a:cs typeface="Arial" pitchFamily="34" charset="0"/>
              </a:rPr>
              <a:t>Cost</a:t>
            </a:r>
          </a:p>
        </p:txBody>
      </p:sp>
      <p:sp>
        <p:nvSpPr>
          <p:cNvPr id="23" name="ZoneTexte 22"/>
          <p:cNvSpPr txBox="1"/>
          <p:nvPr/>
        </p:nvSpPr>
        <p:spPr>
          <a:xfrm>
            <a:off x="5105400" y="5751493"/>
            <a:ext cx="2895600" cy="954107"/>
          </a:xfrm>
          <a:prstGeom prst="rect">
            <a:avLst/>
          </a:prstGeom>
          <a:noFill/>
        </p:spPr>
        <p:txBody>
          <a:bodyPr wrap="square" rtlCol="0">
            <a:spAutoFit/>
          </a:bodyPr>
          <a:lstStyle/>
          <a:p>
            <a:pPr algn="r"/>
            <a:r>
              <a:rPr lang="en-US" sz="2800" dirty="0" smtClean="0">
                <a:latin typeface="Arial" pitchFamily="34" charset="0"/>
                <a:cs typeface="Arial" pitchFamily="34" charset="0"/>
              </a:rPr>
              <a:t>Reproducibility Level</a:t>
            </a:r>
          </a:p>
        </p:txBody>
      </p:sp>
      <p:sp>
        <p:nvSpPr>
          <p:cNvPr id="9" name="ZoneTexte 8"/>
          <p:cNvSpPr txBox="1"/>
          <p:nvPr/>
        </p:nvSpPr>
        <p:spPr>
          <a:xfrm>
            <a:off x="1066800" y="5083314"/>
            <a:ext cx="1219200" cy="707886"/>
          </a:xfrm>
          <a:prstGeom prst="rect">
            <a:avLst/>
          </a:prstGeom>
          <a:solidFill>
            <a:schemeClr val="accent1"/>
          </a:solidFill>
        </p:spPr>
        <p:txBody>
          <a:bodyPr wrap="square" rtlCol="0">
            <a:spAutoFit/>
          </a:bodyPr>
          <a:lstStyle/>
          <a:p>
            <a:pPr algn="ctr"/>
            <a:r>
              <a:rPr lang="en-US" sz="2000" dirty="0" smtClean="0">
                <a:latin typeface="Arial" pitchFamily="34" charset="0"/>
                <a:cs typeface="Arial" pitchFamily="34" charset="0"/>
              </a:rPr>
              <a:t>(Almost) Nothing</a:t>
            </a:r>
          </a:p>
        </p:txBody>
      </p:sp>
      <p:sp>
        <p:nvSpPr>
          <p:cNvPr id="11" name="ZoneTexte 10"/>
          <p:cNvSpPr txBox="1"/>
          <p:nvPr/>
        </p:nvSpPr>
        <p:spPr>
          <a:xfrm>
            <a:off x="5105400" y="2286000"/>
            <a:ext cx="2133600" cy="400110"/>
          </a:xfrm>
          <a:prstGeom prst="rect">
            <a:avLst/>
          </a:prstGeom>
          <a:solidFill>
            <a:srgbClr val="F0AD00"/>
          </a:solidFill>
        </p:spPr>
        <p:txBody>
          <a:bodyPr wrap="square" rtlCol="0">
            <a:spAutoFit/>
          </a:bodyPr>
          <a:lstStyle/>
          <a:p>
            <a:pPr algn="ctr"/>
            <a:r>
              <a:rPr lang="en-US" sz="2000" dirty="0" err="1" smtClean="0">
                <a:latin typeface="Arial" pitchFamily="34" charset="0"/>
                <a:cs typeface="Arial" pitchFamily="34" charset="0"/>
              </a:rPr>
              <a:t>Replicability</a:t>
            </a:r>
            <a:endParaRPr lang="en-US" sz="2000" dirty="0" smtClean="0">
              <a:latin typeface="Arial" pitchFamily="34" charset="0"/>
              <a:cs typeface="Arial" pitchFamily="34" charset="0"/>
            </a:endParaRPr>
          </a:p>
        </p:txBody>
      </p:sp>
      <p:sp>
        <p:nvSpPr>
          <p:cNvPr id="13" name="ZoneTexte 12"/>
          <p:cNvSpPr txBox="1"/>
          <p:nvPr/>
        </p:nvSpPr>
        <p:spPr>
          <a:xfrm>
            <a:off x="2057400" y="4146828"/>
            <a:ext cx="2514600" cy="400110"/>
          </a:xfrm>
          <a:prstGeom prst="rect">
            <a:avLst/>
          </a:prstGeom>
          <a:solidFill>
            <a:schemeClr val="accent1"/>
          </a:solidFill>
        </p:spPr>
        <p:txBody>
          <a:bodyPr wrap="square" rtlCol="0">
            <a:spAutoFit/>
          </a:bodyPr>
          <a:lstStyle/>
          <a:p>
            <a:pPr algn="ctr"/>
            <a:r>
              <a:rPr lang="en-US" sz="2000" dirty="0" smtClean="0">
                <a:latin typeface="Arial" pitchFamily="34" charset="0"/>
                <a:cs typeface="Arial" pitchFamily="34" charset="0"/>
              </a:rPr>
              <a:t>Reproducibility</a:t>
            </a:r>
          </a:p>
        </p:txBody>
      </p:sp>
      <p:sp>
        <p:nvSpPr>
          <p:cNvPr id="14" name="ZoneTexte 13"/>
          <p:cNvSpPr txBox="1"/>
          <p:nvPr/>
        </p:nvSpPr>
        <p:spPr>
          <a:xfrm>
            <a:off x="3505200" y="3313093"/>
            <a:ext cx="2133600" cy="400110"/>
          </a:xfrm>
          <a:prstGeom prst="rect">
            <a:avLst/>
          </a:prstGeom>
          <a:solidFill>
            <a:schemeClr val="accent1"/>
          </a:solidFill>
        </p:spPr>
        <p:txBody>
          <a:bodyPr wrap="square" rtlCol="0">
            <a:spAutoFit/>
          </a:bodyPr>
          <a:lstStyle/>
          <a:p>
            <a:pPr algn="ctr"/>
            <a:r>
              <a:rPr lang="en-US" sz="2000" dirty="0" smtClean="0">
                <a:latin typeface="Arial" pitchFamily="34" charset="0"/>
                <a:cs typeface="Arial" pitchFamily="34" charset="0"/>
              </a:rPr>
              <a:t>Workability</a:t>
            </a:r>
          </a:p>
        </p:txBody>
      </p:sp>
    </p:spTree>
    <p:extLst>
      <p:ext uri="{BB962C8B-B14F-4D97-AF65-F5344CB8AC3E}">
        <p14:creationId xmlns:p14="http://schemas.microsoft.com/office/powerpoint/2010/main" val="886623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140677" y="0"/>
            <a:ext cx="9460523" cy="1143000"/>
          </a:xfrm>
        </p:spPr>
        <p:txBody>
          <a:bodyPr>
            <a:noAutofit/>
          </a:bodyPr>
          <a:lstStyle/>
          <a:p>
            <a:r>
              <a:rPr lang="en-US" sz="3600" dirty="0">
                <a:latin typeface="Arial" charset="0"/>
              </a:rPr>
              <a:t>A graph model of data-driven workflows</a:t>
            </a:r>
          </a:p>
        </p:txBody>
      </p:sp>
      <p:pic>
        <p:nvPicPr>
          <p:cNvPr id="481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4136" y="1371600"/>
            <a:ext cx="624986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Content Placeholder 2"/>
          <p:cNvSpPr>
            <a:spLocks noGrp="1"/>
          </p:cNvSpPr>
          <p:nvPr>
            <p:ph idx="1"/>
          </p:nvPr>
        </p:nvSpPr>
        <p:spPr>
          <a:xfrm>
            <a:off x="-70338" y="1143000"/>
            <a:ext cx="4923692" cy="6553200"/>
          </a:xfrm>
        </p:spPr>
        <p:txBody>
          <a:bodyPr/>
          <a:lstStyle/>
          <a:p>
            <a:pPr>
              <a:buFontTx/>
              <a:buNone/>
            </a:pPr>
            <a:r>
              <a:rPr lang="en-US" sz="2600">
                <a:latin typeface="Arial" charset="0"/>
              </a:rPr>
              <a:t>Pure Dataflows   </a:t>
            </a:r>
          </a:p>
          <a:p>
            <a:pPr>
              <a:buFontTx/>
              <a:buNone/>
            </a:pPr>
            <a:r>
              <a:rPr lang="en-US" sz="2600">
                <a:latin typeface="Courier" charset="0"/>
                <a:cs typeface="Courier" charset="0"/>
              </a:rPr>
              <a:t>W= &lt;N,E&gt;</a:t>
            </a:r>
          </a:p>
          <a:p>
            <a:pPr>
              <a:buFontTx/>
              <a:buNone/>
            </a:pPr>
            <a:endParaRPr lang="en-US" sz="2600">
              <a:latin typeface="Arial" charset="0"/>
            </a:endParaRPr>
          </a:p>
          <a:p>
            <a:pPr>
              <a:buFontTx/>
              <a:buNone/>
            </a:pPr>
            <a:endParaRPr lang="en-US" sz="2600">
              <a:latin typeface="Arial" charset="0"/>
            </a:endParaRPr>
          </a:p>
          <a:p>
            <a:pPr>
              <a:buFontTx/>
              <a:buNone/>
            </a:pPr>
            <a:endParaRPr lang="en-US" sz="2600">
              <a:latin typeface="Arial" charset="0"/>
            </a:endParaRPr>
          </a:p>
          <a:p>
            <a:pPr>
              <a:buFontTx/>
              <a:buNone/>
            </a:pPr>
            <a:endParaRPr lang="en-US" sz="2600">
              <a:latin typeface="Arial" charset="0"/>
            </a:endParaRPr>
          </a:p>
          <a:p>
            <a:pPr>
              <a:buFontTx/>
              <a:buNone/>
            </a:pPr>
            <a:r>
              <a:rPr lang="en-US" sz="2600">
                <a:latin typeface="Arial" charset="0"/>
              </a:rPr>
              <a:t>Operation and Port Nodes</a:t>
            </a:r>
          </a:p>
          <a:p>
            <a:pPr>
              <a:buFontTx/>
              <a:buNone/>
            </a:pPr>
            <a:r>
              <a:rPr lang="en-US" sz="2600">
                <a:latin typeface="Arial" charset="0"/>
              </a:rPr>
              <a:t> </a:t>
            </a:r>
            <a:r>
              <a:rPr lang="en-US" sz="2600">
                <a:latin typeface="Courier" charset="0"/>
                <a:cs typeface="Courier" charset="0"/>
              </a:rPr>
              <a:t>N = (N</a:t>
            </a:r>
            <a:r>
              <a:rPr lang="en-US" sz="2600" baseline="-25000">
                <a:latin typeface="Courier" charset="0"/>
                <a:cs typeface="Courier" charset="0"/>
              </a:rPr>
              <a:t>op</a:t>
            </a:r>
            <a:r>
              <a:rPr lang="en-US" sz="2600">
                <a:latin typeface="Courier" charset="0"/>
                <a:cs typeface="Courier" charset="0"/>
              </a:rPr>
              <a:t> U N</a:t>
            </a:r>
            <a:r>
              <a:rPr lang="en-US" sz="2600" baseline="-25000">
                <a:latin typeface="Courier" charset="0"/>
                <a:cs typeface="Courier" charset="0"/>
              </a:rPr>
              <a:t>p</a:t>
            </a:r>
            <a:r>
              <a:rPr lang="en-US" sz="2600">
                <a:latin typeface="Courier" charset="0"/>
                <a:cs typeface="Courier" charset="0"/>
              </a:rPr>
              <a:t>)</a:t>
            </a:r>
          </a:p>
          <a:p>
            <a:pPr>
              <a:buFontTx/>
              <a:buNone/>
            </a:pPr>
            <a:endParaRPr lang="en-US" sz="2600">
              <a:latin typeface="Courier" charset="0"/>
              <a:cs typeface="Courier" charset="0"/>
            </a:endParaRPr>
          </a:p>
          <a:p>
            <a:pPr>
              <a:buFontTx/>
              <a:buNone/>
            </a:pPr>
            <a:r>
              <a:rPr lang="en-US" sz="2600">
                <a:latin typeface="Arial" charset="0"/>
              </a:rPr>
              <a:t>Dataflow edges</a:t>
            </a:r>
          </a:p>
          <a:p>
            <a:pPr>
              <a:buFontTx/>
              <a:buNone/>
            </a:pPr>
            <a:r>
              <a:rPr lang="en-US" sz="2600">
                <a:latin typeface="Arial" charset="0"/>
              </a:rPr>
              <a:t> </a:t>
            </a:r>
            <a:r>
              <a:rPr lang="en-US" sz="2600">
                <a:latin typeface="Courier" charset="0"/>
                <a:cs typeface="Courier" charset="0"/>
              </a:rPr>
              <a:t>E = (E</a:t>
            </a:r>
            <a:r>
              <a:rPr lang="en-US" sz="2600" baseline="-25000">
                <a:latin typeface="Courier" charset="0"/>
                <a:cs typeface="Courier" charset="0"/>
              </a:rPr>
              <a:t>op</a:t>
            </a:r>
            <a:r>
              <a:rPr lang="en-US" sz="2600" baseline="-25000">
                <a:latin typeface="Wingdings" charset="0"/>
                <a:cs typeface="Wingdings" charset="0"/>
              </a:rPr>
              <a:t></a:t>
            </a:r>
            <a:r>
              <a:rPr lang="en-US" sz="2600" baseline="-25000">
                <a:latin typeface="Courier" charset="0"/>
                <a:cs typeface="Courier" charset="0"/>
              </a:rPr>
              <a:t>p </a:t>
            </a:r>
            <a:r>
              <a:rPr lang="en-US" sz="2600">
                <a:latin typeface="Courier" charset="0"/>
                <a:cs typeface="Courier" charset="0"/>
              </a:rPr>
              <a:t>U E</a:t>
            </a:r>
            <a:r>
              <a:rPr lang="en-US" sz="2600" baseline="-25000">
                <a:latin typeface="Courier" charset="0"/>
                <a:cs typeface="Courier" charset="0"/>
              </a:rPr>
              <a:t>p</a:t>
            </a:r>
            <a:r>
              <a:rPr lang="en-US" sz="2600" baseline="-25000">
                <a:latin typeface="Wingdings" charset="0"/>
                <a:cs typeface="Wingdings" charset="0"/>
              </a:rPr>
              <a:t></a:t>
            </a:r>
            <a:r>
              <a:rPr lang="en-US" sz="2600" baseline="-25000">
                <a:latin typeface="Courier" charset="0"/>
                <a:cs typeface="Courier" charset="0"/>
              </a:rPr>
              <a:t>p </a:t>
            </a:r>
            <a:r>
              <a:rPr lang="en-US" sz="2600">
                <a:latin typeface="Courier" charset="0"/>
                <a:cs typeface="Courier" charset="0"/>
              </a:rPr>
              <a:t>U E</a:t>
            </a:r>
            <a:r>
              <a:rPr lang="en-US" sz="2600" baseline="-25000">
                <a:latin typeface="Courier" charset="0"/>
                <a:cs typeface="Courier" charset="0"/>
              </a:rPr>
              <a:t>p</a:t>
            </a:r>
            <a:r>
              <a:rPr lang="en-US" sz="2600" baseline="-25000">
                <a:latin typeface="Wingdings" charset="0"/>
                <a:cs typeface="Wingdings" charset="0"/>
              </a:rPr>
              <a:t></a:t>
            </a:r>
            <a:r>
              <a:rPr lang="en-US" sz="2600" baseline="-25000">
                <a:latin typeface="Courier" charset="0"/>
                <a:cs typeface="Courier" charset="0"/>
              </a:rPr>
              <a:t>op </a:t>
            </a:r>
            <a:r>
              <a:rPr lang="en-US" sz="2600">
                <a:latin typeface="Courier" charset="0"/>
                <a:cs typeface="Courier" charset="0"/>
              </a:rPr>
              <a:t>)</a:t>
            </a:r>
          </a:p>
          <a:p>
            <a:pPr>
              <a:buFontTx/>
              <a:buNone/>
            </a:pPr>
            <a:endParaRPr lang="en-US" sz="2600">
              <a:latin typeface="Courier" charset="0"/>
              <a:cs typeface="Courier" charset="0"/>
            </a:endParaRP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70</a:t>
            </a:fld>
            <a:endParaRPr lang="en-US"/>
          </a:p>
        </p:txBody>
      </p:sp>
    </p:spTree>
    <p:extLst>
      <p:ext uri="{BB962C8B-B14F-4D97-AF65-F5344CB8AC3E}">
        <p14:creationId xmlns:p14="http://schemas.microsoft.com/office/powerpoint/2010/main" val="136053362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140677" y="-152400"/>
            <a:ext cx="9460523" cy="1143000"/>
          </a:xfrm>
        </p:spPr>
        <p:txBody>
          <a:bodyPr/>
          <a:lstStyle/>
          <a:p>
            <a:r>
              <a:rPr lang="en-US" dirty="0">
                <a:latin typeface="Arial" charset="0"/>
              </a:rPr>
              <a:t>Motif annotations over operations</a:t>
            </a:r>
          </a:p>
        </p:txBody>
      </p:sp>
      <p:pic>
        <p:nvPicPr>
          <p:cNvPr id="501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4136" y="1143000"/>
            <a:ext cx="624986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Content Placeholder 2"/>
          <p:cNvSpPr>
            <a:spLocks noGrp="1"/>
          </p:cNvSpPr>
          <p:nvPr>
            <p:ph idx="1"/>
          </p:nvPr>
        </p:nvSpPr>
        <p:spPr>
          <a:xfrm>
            <a:off x="0" y="5486400"/>
            <a:ext cx="10902462" cy="1371600"/>
          </a:xfrm>
        </p:spPr>
        <p:txBody>
          <a:bodyPr/>
          <a:lstStyle/>
          <a:p>
            <a:endParaRPr lang="en-US" sz="2200">
              <a:latin typeface="Courier" charset="0"/>
              <a:cs typeface="Courier" charset="0"/>
            </a:endParaRPr>
          </a:p>
          <a:p>
            <a:pPr>
              <a:buFontTx/>
              <a:buNone/>
            </a:pPr>
            <a:r>
              <a:rPr lang="en-US" sz="2200">
                <a:latin typeface="Courier" charset="0"/>
                <a:cs typeface="Courier" charset="0"/>
              </a:rPr>
              <a:t>motifs(color_pathway_by_objects) = {m1:DataRetrieval}</a:t>
            </a:r>
          </a:p>
          <a:p>
            <a:pPr>
              <a:buFontTx/>
              <a:buNone/>
            </a:pPr>
            <a:r>
              <a:rPr lang="en-US" sz="2200">
                <a:latin typeface="Courier" charset="0"/>
                <a:cs typeface="Courier" charset="0"/>
              </a:rPr>
              <a:t>motifs(Get_Image_From_URL_2) = {m2:DataMoving}</a:t>
            </a:r>
          </a:p>
          <a:p>
            <a:pPr>
              <a:buFontTx/>
              <a:buNone/>
            </a:pPr>
            <a:endParaRPr lang="en-US" sz="2200">
              <a:latin typeface="Courier" charset="0"/>
              <a:cs typeface="Courier" charset="0"/>
            </a:endParaRPr>
          </a:p>
        </p:txBody>
      </p:sp>
      <p:sp>
        <p:nvSpPr>
          <p:cNvPr id="6" name="Rounded Rectangular Callout 5"/>
          <p:cNvSpPr/>
          <p:nvPr/>
        </p:nvSpPr>
        <p:spPr>
          <a:xfrm>
            <a:off x="2321169" y="1600200"/>
            <a:ext cx="1125415" cy="381000"/>
          </a:xfrm>
          <a:prstGeom prst="wedgeRoundRectCallout">
            <a:avLst>
              <a:gd name="adj1" fmla="val 81971"/>
              <a:gd name="adj2" fmla="val 84431"/>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a:solidFill>
                  <a:srgbClr val="161616"/>
                </a:solidFill>
                <a:latin typeface="Arial" charset="0"/>
                <a:ea typeface="ヒラギノ角ゴ Pro W3" charset="0"/>
                <a:cs typeface="ヒラギノ角ゴ Pro W3" charset="0"/>
              </a:rPr>
              <a:t>DataRetrieval</a:t>
            </a:r>
          </a:p>
        </p:txBody>
      </p:sp>
      <p:sp>
        <p:nvSpPr>
          <p:cNvPr id="7" name="Rounded Rectangular Callout 6"/>
          <p:cNvSpPr/>
          <p:nvPr/>
        </p:nvSpPr>
        <p:spPr>
          <a:xfrm>
            <a:off x="2743200" y="3505200"/>
            <a:ext cx="1125415" cy="381000"/>
          </a:xfrm>
          <a:prstGeom prst="wedgeRoundRectCallout">
            <a:avLst>
              <a:gd name="adj1" fmla="val 116240"/>
              <a:gd name="adj2" fmla="val -73474"/>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a:solidFill>
                  <a:srgbClr val="161616"/>
                </a:solidFill>
                <a:latin typeface="Arial" charset="0"/>
                <a:ea typeface="ヒラギノ角ゴ Pro W3" charset="0"/>
                <a:cs typeface="ヒラギノ角ゴ Pro W3" charset="0"/>
              </a:rPr>
              <a:t>DataMovingl</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71</a:t>
            </a:fld>
            <a:endParaRPr lang="en-US"/>
          </a:p>
        </p:txBody>
      </p:sp>
    </p:spTree>
    <p:extLst>
      <p:ext uri="{BB962C8B-B14F-4D97-AF65-F5344CB8AC3E}">
        <p14:creationId xmlns:p14="http://schemas.microsoft.com/office/powerpoint/2010/main" val="213830233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0" y="76200"/>
            <a:ext cx="9144000" cy="1143000"/>
          </a:xfrm>
        </p:spPr>
        <p:txBody>
          <a:bodyPr>
            <a:noAutofit/>
          </a:bodyPr>
          <a:lstStyle/>
          <a:p>
            <a:r>
              <a:rPr lang="en-US" sz="3600" dirty="0">
                <a:latin typeface="Arial" charset="0"/>
              </a:rPr>
              <a:t>PART-2: Workflow reduction primitives</a:t>
            </a:r>
          </a:p>
        </p:txBody>
      </p:sp>
      <p:sp>
        <p:nvSpPr>
          <p:cNvPr id="52226" name="Content Placeholder 2"/>
          <p:cNvSpPr>
            <a:spLocks noGrp="1"/>
          </p:cNvSpPr>
          <p:nvPr>
            <p:ph idx="1"/>
          </p:nvPr>
        </p:nvSpPr>
        <p:spPr/>
        <p:txBody>
          <a:bodyPr/>
          <a:lstStyle/>
          <a:p>
            <a:r>
              <a:rPr lang="en-US" dirty="0">
                <a:latin typeface="Arial" charset="0"/>
              </a:rPr>
              <a:t>Collapse (Up/Down)</a:t>
            </a:r>
          </a:p>
          <a:p>
            <a:r>
              <a:rPr lang="en-US" dirty="0" smtClean="0">
                <a:latin typeface="Arial" charset="0"/>
              </a:rPr>
              <a:t>Eliminate</a:t>
            </a:r>
            <a:endParaRPr lang="en-US" dirty="0">
              <a:latin typeface="Arial" charset="0"/>
            </a:endParaRPr>
          </a:p>
          <a:p>
            <a:endParaRPr lang="en-US" dirty="0">
              <a:latin typeface="Arial" charset="0"/>
            </a:endParaRP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72</a:t>
            </a:fld>
            <a:endParaRPr lang="en-US"/>
          </a:p>
        </p:txBody>
      </p:sp>
    </p:spTree>
    <p:extLst>
      <p:ext uri="{BB962C8B-B14F-4D97-AF65-F5344CB8AC3E}">
        <p14:creationId xmlns:p14="http://schemas.microsoft.com/office/powerpoint/2010/main" val="281963762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22031" y="0"/>
            <a:ext cx="8229600" cy="1143000"/>
          </a:xfrm>
        </p:spPr>
        <p:txBody>
          <a:bodyPr/>
          <a:lstStyle/>
          <a:p>
            <a:r>
              <a:rPr lang="en-US">
                <a:latin typeface="Arial" charset="0"/>
              </a:rPr>
              <a:t>Collapse Down</a:t>
            </a:r>
          </a:p>
        </p:txBody>
      </p:sp>
      <p:pic>
        <p:nvPicPr>
          <p:cNvPr id="532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6093" y="990601"/>
            <a:ext cx="6611815"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73</a:t>
            </a:fld>
            <a:endParaRPr lang="en-US"/>
          </a:p>
        </p:txBody>
      </p:sp>
    </p:spTree>
    <p:extLst>
      <p:ext uri="{BB962C8B-B14F-4D97-AF65-F5344CB8AC3E}">
        <p14:creationId xmlns:p14="http://schemas.microsoft.com/office/powerpoint/2010/main" val="278947903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28600"/>
            <a:ext cx="8229600" cy="1143000"/>
          </a:xfrm>
        </p:spPr>
        <p:txBody>
          <a:bodyPr/>
          <a:lstStyle/>
          <a:p>
            <a:r>
              <a:rPr lang="en-US">
                <a:latin typeface="Arial" charset="0"/>
              </a:rPr>
              <a:t>Collapse Up</a:t>
            </a:r>
          </a:p>
        </p:txBody>
      </p:sp>
      <p:pic>
        <p:nvPicPr>
          <p:cNvPr id="552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6770" y="685801"/>
            <a:ext cx="6960577"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74</a:t>
            </a:fld>
            <a:endParaRPr lang="en-US"/>
          </a:p>
        </p:txBody>
      </p:sp>
    </p:spTree>
    <p:extLst>
      <p:ext uri="{BB962C8B-B14F-4D97-AF65-F5344CB8AC3E}">
        <p14:creationId xmlns:p14="http://schemas.microsoft.com/office/powerpoint/2010/main" val="367013787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5416" y="609601"/>
            <a:ext cx="6611815"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itle 1"/>
          <p:cNvSpPr>
            <a:spLocks noGrp="1"/>
          </p:cNvSpPr>
          <p:nvPr>
            <p:ph type="title"/>
          </p:nvPr>
        </p:nvSpPr>
        <p:spPr>
          <a:xfrm>
            <a:off x="492369" y="-152400"/>
            <a:ext cx="8229600" cy="1143000"/>
          </a:xfrm>
        </p:spPr>
        <p:txBody>
          <a:bodyPr/>
          <a:lstStyle/>
          <a:p>
            <a:r>
              <a:rPr lang="en-US">
                <a:latin typeface="Arial" charset="0"/>
              </a:rPr>
              <a:t>Eliminate</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75</a:t>
            </a:fld>
            <a:endParaRPr lang="en-US"/>
          </a:p>
        </p:txBody>
      </p:sp>
    </p:spTree>
    <p:extLst>
      <p:ext uri="{BB962C8B-B14F-4D97-AF65-F5344CB8AC3E}">
        <p14:creationId xmlns:p14="http://schemas.microsoft.com/office/powerpoint/2010/main" val="291250516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atin typeface="Arial" charset="0"/>
              </a:rPr>
              <a:t>How will rules be put to use</a:t>
            </a:r>
          </a:p>
        </p:txBody>
      </p:sp>
      <p:sp>
        <p:nvSpPr>
          <p:cNvPr id="60418" name="Content Placeholder 2"/>
          <p:cNvSpPr>
            <a:spLocks noGrp="1"/>
          </p:cNvSpPr>
          <p:nvPr>
            <p:ph idx="1"/>
          </p:nvPr>
        </p:nvSpPr>
        <p:spPr/>
        <p:txBody>
          <a:bodyPr/>
          <a:lstStyle/>
          <a:p>
            <a:r>
              <a:rPr lang="en-US" b="1">
                <a:latin typeface="Arial" charset="0"/>
              </a:rPr>
              <a:t>Strategies </a:t>
            </a:r>
            <a:r>
              <a:rPr lang="en-US">
                <a:latin typeface="Arial" charset="0"/>
              </a:rPr>
              <a:t>as a set of rules for summarization</a:t>
            </a:r>
          </a:p>
          <a:p>
            <a:r>
              <a:rPr lang="en-US">
                <a:latin typeface="Arial" charset="0"/>
              </a:rPr>
              <a:t>Two sample strategies based on an empirical analysis of workflows</a:t>
            </a:r>
          </a:p>
          <a:p>
            <a:r>
              <a:rPr lang="en-US">
                <a:latin typeface="Arial" charset="0"/>
              </a:rPr>
              <a:t>Reporting:</a:t>
            </a:r>
          </a:p>
          <a:p>
            <a:pPr lvl="1"/>
            <a:r>
              <a:rPr lang="en-US" b="1">
                <a:latin typeface="Arial" charset="0"/>
                <a:ea typeface="ヒラギノ角ゴ Pro W3" charset="0"/>
              </a:rPr>
              <a:t>Process</a:t>
            </a:r>
            <a:r>
              <a:rPr lang="en-US">
                <a:latin typeface="Arial" charset="0"/>
                <a:ea typeface="ヒラギノ角ゴ Pro W3" charset="0"/>
              </a:rPr>
              <a:t>: Significant activities (Retrieval, Analysis, Visualization)</a:t>
            </a:r>
          </a:p>
          <a:p>
            <a:pPr lvl="1"/>
            <a:r>
              <a:rPr lang="en-US" b="1">
                <a:latin typeface="Arial" charset="0"/>
                <a:ea typeface="ヒラギノ角ゴ Pro W3" charset="0"/>
              </a:rPr>
              <a:t>Data</a:t>
            </a:r>
            <a:r>
              <a:rPr lang="en-US">
                <a:latin typeface="Arial" charset="0"/>
                <a:ea typeface="ヒラギノ角ゴ Pro W3" charset="0"/>
              </a:rPr>
              <a:t>:</a:t>
            </a:r>
          </a:p>
          <a:p>
            <a:pPr lvl="2"/>
            <a:r>
              <a:rPr lang="en-US">
                <a:latin typeface="Arial" charset="0"/>
                <a:ea typeface="ヒラギノ角ゴ Pro W3" charset="0"/>
              </a:rPr>
              <a:t>Reduced cardinality </a:t>
            </a:r>
          </a:p>
          <a:p>
            <a:pPr lvl="2"/>
            <a:r>
              <a:rPr lang="en-US">
                <a:latin typeface="Arial" charset="0"/>
                <a:ea typeface="ヒラギノ角ゴ Pro W3" charset="0"/>
              </a:rPr>
              <a:t>Stripped of protocol specific payload/formatting</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76</a:t>
            </a:fld>
            <a:endParaRPr lang="en-US"/>
          </a:p>
        </p:txBody>
      </p:sp>
    </p:spTree>
    <p:extLst>
      <p:ext uri="{BB962C8B-B14F-4D97-AF65-F5344CB8AC3E}">
        <p14:creationId xmlns:p14="http://schemas.microsoft.com/office/powerpoint/2010/main" val="417220197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a:latin typeface="Arial" charset="0"/>
              </a:rPr>
              <a:t>Two sample strategies</a:t>
            </a:r>
          </a:p>
        </p:txBody>
      </p:sp>
      <p:sp>
        <p:nvSpPr>
          <p:cNvPr id="62466" name="Content Placeholder 2"/>
          <p:cNvSpPr>
            <a:spLocks noGrp="1"/>
          </p:cNvSpPr>
          <p:nvPr>
            <p:ph idx="1"/>
          </p:nvPr>
        </p:nvSpPr>
        <p:spPr>
          <a:xfrm>
            <a:off x="70339" y="1371601"/>
            <a:ext cx="6260123" cy="4754563"/>
          </a:xfrm>
        </p:spPr>
        <p:txBody>
          <a:bodyPr/>
          <a:lstStyle/>
          <a:p>
            <a:r>
              <a:rPr lang="en-US">
                <a:latin typeface="Arial" charset="0"/>
              </a:rPr>
              <a:t>By-Eliminate</a:t>
            </a:r>
          </a:p>
          <a:p>
            <a:pPr lvl="1"/>
            <a:r>
              <a:rPr lang="en-US">
                <a:latin typeface="Arial" charset="0"/>
                <a:ea typeface="ヒラギノ角ゴ Pro W3" charset="0"/>
              </a:rPr>
              <a:t>Minimal annotation effort </a:t>
            </a:r>
          </a:p>
          <a:p>
            <a:pPr lvl="1"/>
            <a:r>
              <a:rPr lang="en-US">
                <a:latin typeface="Arial" charset="0"/>
                <a:ea typeface="ヒラギノ角ゴ Pro W3" charset="0"/>
              </a:rPr>
              <a:t>Single rule</a:t>
            </a:r>
          </a:p>
          <a:p>
            <a:pPr lvl="1">
              <a:buFontTx/>
              <a:buNone/>
            </a:pPr>
            <a:endParaRPr lang="en-US">
              <a:latin typeface="Arial" charset="0"/>
              <a:ea typeface="ヒラギノ角ゴ Pro W3" charset="0"/>
            </a:endParaRPr>
          </a:p>
          <a:p>
            <a:r>
              <a:rPr lang="en-US">
                <a:latin typeface="Arial" charset="0"/>
              </a:rPr>
              <a:t>By Collapse</a:t>
            </a:r>
          </a:p>
          <a:p>
            <a:pPr lvl="1"/>
            <a:r>
              <a:rPr lang="en-US">
                <a:latin typeface="Arial" charset="0"/>
                <a:ea typeface="ヒラギノ角ゴ Pro W3" charset="0"/>
              </a:rPr>
              <a:t>More specific annotation</a:t>
            </a:r>
          </a:p>
          <a:p>
            <a:pPr lvl="1"/>
            <a:r>
              <a:rPr lang="en-US">
                <a:latin typeface="Arial" charset="0"/>
                <a:ea typeface="ヒラギノ角ゴ Pro W3" charset="0"/>
              </a:rPr>
              <a:t>Multiple rules</a:t>
            </a:r>
          </a:p>
        </p:txBody>
      </p:sp>
      <p:pic>
        <p:nvPicPr>
          <p:cNvPr id="624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7938" y="4629150"/>
            <a:ext cx="5416062"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382" y="2362200"/>
            <a:ext cx="5921619"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77</a:t>
            </a:fld>
            <a:endParaRPr lang="en-US"/>
          </a:p>
        </p:txBody>
      </p:sp>
    </p:spTree>
    <p:extLst>
      <p:ext uri="{BB962C8B-B14F-4D97-AF65-F5344CB8AC3E}">
        <p14:creationId xmlns:p14="http://schemas.microsoft.com/office/powerpoint/2010/main" val="133024652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22031" y="0"/>
            <a:ext cx="8229600" cy="1143000"/>
          </a:xfrm>
        </p:spPr>
        <p:txBody>
          <a:bodyPr/>
          <a:lstStyle/>
          <a:p>
            <a:r>
              <a:rPr lang="en-US">
                <a:latin typeface="Arial" charset="0"/>
              </a:rPr>
              <a:t>Overall Approach</a:t>
            </a:r>
          </a:p>
        </p:txBody>
      </p:sp>
      <p:pic>
        <p:nvPicPr>
          <p:cNvPr id="645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385" y="6019800"/>
            <a:ext cx="44547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6"/>
          <p:cNvSpPr txBox="1">
            <a:spLocks noChangeArrowheads="1"/>
          </p:cNvSpPr>
          <p:nvPr/>
        </p:nvSpPr>
        <p:spPr bwMode="auto">
          <a:xfrm>
            <a:off x="0" y="2514600"/>
            <a:ext cx="232116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161616"/>
                </a:solidFill>
              </a:rPr>
              <a:t>Workflow </a:t>
            </a:r>
          </a:p>
          <a:p>
            <a:pPr eaLnBrk="1" hangingPunct="1"/>
            <a:r>
              <a:rPr lang="en-US" sz="1600">
                <a:solidFill>
                  <a:srgbClr val="161616"/>
                </a:solidFill>
              </a:rPr>
              <a:t>Designer</a:t>
            </a:r>
          </a:p>
        </p:txBody>
      </p:sp>
      <p:pic>
        <p:nvPicPr>
          <p:cNvPr id="645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431" y="2819400"/>
            <a:ext cx="24970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451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6246" y="4419600"/>
            <a:ext cx="97887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Vertical Scroll 9"/>
          <p:cNvSpPr/>
          <p:nvPr/>
        </p:nvSpPr>
        <p:spPr>
          <a:xfrm>
            <a:off x="351692" y="5257800"/>
            <a:ext cx="773723" cy="838200"/>
          </a:xfrm>
          <a:prstGeom prst="verticalScroll">
            <a:avLst/>
          </a:prstGeom>
          <a:noFill/>
          <a:ln>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64519" name="TextBox 10"/>
          <p:cNvSpPr txBox="1">
            <a:spLocks noChangeArrowheads="1"/>
          </p:cNvSpPr>
          <p:nvPr/>
        </p:nvSpPr>
        <p:spPr bwMode="auto">
          <a:xfrm>
            <a:off x="1336431" y="4583114"/>
            <a:ext cx="23211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b="1">
                <a:solidFill>
                  <a:srgbClr val="161616"/>
                </a:solidFill>
              </a:rPr>
              <a:t>Taverna Workbench</a:t>
            </a:r>
          </a:p>
        </p:txBody>
      </p:sp>
      <p:sp>
        <p:nvSpPr>
          <p:cNvPr id="64520" name="TextBox 11"/>
          <p:cNvSpPr txBox="1">
            <a:spLocks noChangeArrowheads="1"/>
          </p:cNvSpPr>
          <p:nvPr/>
        </p:nvSpPr>
        <p:spPr bwMode="auto">
          <a:xfrm>
            <a:off x="70339" y="6477000"/>
            <a:ext cx="14067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161616"/>
                </a:solidFill>
              </a:rPr>
              <a:t>Motif Ontology</a:t>
            </a:r>
          </a:p>
          <a:p>
            <a:pPr eaLnBrk="1" hangingPunct="1"/>
            <a:endParaRPr lang="en-US" sz="1600">
              <a:solidFill>
                <a:srgbClr val="161616"/>
              </a:solidFill>
            </a:endParaRPr>
          </a:p>
        </p:txBody>
      </p:sp>
      <p:pic>
        <p:nvPicPr>
          <p:cNvPr id="64521"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100818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Vertical Scroll 14"/>
          <p:cNvSpPr/>
          <p:nvPr/>
        </p:nvSpPr>
        <p:spPr>
          <a:xfrm>
            <a:off x="7455877" y="1219200"/>
            <a:ext cx="773723" cy="838200"/>
          </a:xfrm>
          <a:prstGeom prst="verticalScroll">
            <a:avLst/>
          </a:prstGeom>
          <a:solidFill>
            <a:schemeClr val="bg2">
              <a:lumMod val="75000"/>
            </a:schemeClr>
          </a:solidFill>
          <a:ln>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64523" name="TextBox 15"/>
          <p:cNvSpPr txBox="1">
            <a:spLocks noChangeArrowheads="1"/>
          </p:cNvSpPr>
          <p:nvPr/>
        </p:nvSpPr>
        <p:spPr bwMode="auto">
          <a:xfrm>
            <a:off x="7104185" y="2133600"/>
            <a:ext cx="232116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161616"/>
                </a:solidFill>
              </a:rPr>
              <a:t>WF Summary</a:t>
            </a:r>
          </a:p>
          <a:p>
            <a:pPr eaLnBrk="1" hangingPunct="1"/>
            <a:endParaRPr lang="en-US" sz="1600">
              <a:solidFill>
                <a:srgbClr val="161616"/>
              </a:solidFill>
            </a:endParaRPr>
          </a:p>
        </p:txBody>
      </p:sp>
      <p:sp>
        <p:nvSpPr>
          <p:cNvPr id="17" name="Vertical Scroll 16"/>
          <p:cNvSpPr/>
          <p:nvPr/>
        </p:nvSpPr>
        <p:spPr>
          <a:xfrm>
            <a:off x="3727939" y="3276600"/>
            <a:ext cx="773723" cy="838200"/>
          </a:xfrm>
          <a:prstGeom prst="verticalScroll">
            <a:avLst/>
          </a:prstGeom>
          <a:solidFill>
            <a:schemeClr val="bg2">
              <a:lumMod val="75000"/>
            </a:schemeClr>
          </a:solidFill>
          <a:ln>
            <a:solidFill>
              <a:schemeClr val="accent4">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64525" name="TextBox 17"/>
          <p:cNvSpPr txBox="1">
            <a:spLocks noChangeArrowheads="1"/>
          </p:cNvSpPr>
          <p:nvPr/>
        </p:nvSpPr>
        <p:spPr bwMode="auto">
          <a:xfrm>
            <a:off x="3798277" y="4081464"/>
            <a:ext cx="232116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161616"/>
                </a:solidFill>
              </a:rPr>
              <a:t>WF Description</a:t>
            </a:r>
          </a:p>
          <a:p>
            <a:pPr eaLnBrk="1" hangingPunct="1"/>
            <a:endParaRPr lang="en-US" sz="1600">
              <a:solidFill>
                <a:srgbClr val="161616"/>
              </a:solidFill>
            </a:endParaRPr>
          </a:p>
        </p:txBody>
      </p:sp>
      <p:pic>
        <p:nvPicPr>
          <p:cNvPr id="64526"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27077" y="2514600"/>
            <a:ext cx="10550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7" name="TextBox 20"/>
          <p:cNvSpPr txBox="1">
            <a:spLocks noChangeArrowheads="1"/>
          </p:cNvSpPr>
          <p:nvPr/>
        </p:nvSpPr>
        <p:spPr bwMode="auto">
          <a:xfrm>
            <a:off x="5556739" y="3657600"/>
            <a:ext cx="23211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b="1">
                <a:solidFill>
                  <a:srgbClr val="161616"/>
                </a:solidFill>
              </a:rPr>
              <a:t>Summarizer</a:t>
            </a:r>
          </a:p>
        </p:txBody>
      </p:sp>
      <p:cxnSp>
        <p:nvCxnSpPr>
          <p:cNvPr id="23" name="Shape 22"/>
          <p:cNvCxnSpPr/>
          <p:nvPr/>
        </p:nvCxnSpPr>
        <p:spPr>
          <a:xfrm rot="5400000" flipH="1" flipV="1">
            <a:off x="6348046" y="1406769"/>
            <a:ext cx="914400" cy="1301262"/>
          </a:xfrm>
          <a:prstGeom prst="bentConnector2">
            <a:avLst/>
          </a:prstGeom>
          <a:ln w="38100">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hape 23"/>
          <p:cNvCxnSpPr/>
          <p:nvPr/>
        </p:nvCxnSpPr>
        <p:spPr>
          <a:xfrm>
            <a:off x="984738" y="2057400"/>
            <a:ext cx="1600200" cy="762000"/>
          </a:xfrm>
          <a:prstGeom prst="bentConnector2">
            <a:avLst/>
          </a:prstGeom>
          <a:ln w="38100">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hape 26"/>
          <p:cNvCxnSpPr/>
          <p:nvPr/>
        </p:nvCxnSpPr>
        <p:spPr>
          <a:xfrm rot="5400000" flipH="1" flipV="1">
            <a:off x="222738" y="4144108"/>
            <a:ext cx="1524000" cy="703385"/>
          </a:xfrm>
          <a:prstGeom prst="bentConnector2">
            <a:avLst/>
          </a:prstGeom>
          <a:ln w="38100">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hape 29"/>
          <p:cNvCxnSpPr>
            <a:stCxn id="17" idx="3"/>
          </p:cNvCxnSpPr>
          <p:nvPr/>
        </p:nvCxnSpPr>
        <p:spPr>
          <a:xfrm rot="10800000" flipH="1">
            <a:off x="4404947" y="3086100"/>
            <a:ext cx="1222131" cy="609600"/>
          </a:xfrm>
          <a:prstGeom prst="bentConnector3">
            <a:avLst>
              <a:gd name="adj1" fmla="val 46883"/>
            </a:avLst>
          </a:prstGeom>
          <a:ln w="38100">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hape 33"/>
          <p:cNvCxnSpPr/>
          <p:nvPr/>
        </p:nvCxnSpPr>
        <p:spPr>
          <a:xfrm rot="10800000" flipH="1">
            <a:off x="1063870" y="3657600"/>
            <a:ext cx="5125915" cy="2019300"/>
          </a:xfrm>
          <a:prstGeom prst="bentConnector4">
            <a:avLst>
              <a:gd name="adj1" fmla="val -471"/>
              <a:gd name="adj2" fmla="val -7980"/>
            </a:avLst>
          </a:prstGeom>
          <a:ln w="38100">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64533" name="Picture 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82708" y="4114800"/>
            <a:ext cx="609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Equal 39"/>
          <p:cNvSpPr/>
          <p:nvPr/>
        </p:nvSpPr>
        <p:spPr>
          <a:xfrm>
            <a:off x="7033846" y="3810000"/>
            <a:ext cx="1406769" cy="762000"/>
          </a:xfrm>
          <a:prstGeom prst="mathEqual">
            <a:avLst/>
          </a:prstGeom>
          <a:solidFill>
            <a:srgbClr val="FFFF00"/>
          </a:solidFill>
          <a:ln>
            <a:solidFill>
              <a:schemeClr val="bg2">
                <a:lumMod val="6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latin typeface="Arial" charset="0"/>
              <a:ea typeface="ヒラギノ角ゴ Pro W3" charset="0"/>
              <a:cs typeface="ヒラギノ角ゴ Pro W3" charset="0"/>
            </a:endParaRPr>
          </a:p>
        </p:txBody>
      </p:sp>
      <p:sp>
        <p:nvSpPr>
          <p:cNvPr id="64535" name="TextBox 40"/>
          <p:cNvSpPr txBox="1">
            <a:spLocks noChangeArrowheads="1"/>
          </p:cNvSpPr>
          <p:nvPr/>
        </p:nvSpPr>
        <p:spPr bwMode="auto">
          <a:xfrm>
            <a:off x="6822831" y="4419600"/>
            <a:ext cx="168812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600">
                <a:solidFill>
                  <a:srgbClr val="161616"/>
                </a:solidFill>
              </a:rPr>
              <a:t>Summarization Rules</a:t>
            </a:r>
          </a:p>
        </p:txBody>
      </p:sp>
      <p:cxnSp>
        <p:nvCxnSpPr>
          <p:cNvPr id="42" name="Shape 41"/>
          <p:cNvCxnSpPr>
            <a:stCxn id="40" idx="5"/>
          </p:cNvCxnSpPr>
          <p:nvPr/>
        </p:nvCxnSpPr>
        <p:spPr>
          <a:xfrm rot="16200000" flipV="1">
            <a:off x="6769161" y="2999094"/>
            <a:ext cx="881063" cy="1055077"/>
          </a:xfrm>
          <a:prstGeom prst="bentConnector2">
            <a:avLst/>
          </a:prstGeom>
          <a:ln w="38100">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78</a:t>
            </a:fld>
            <a:endParaRPr lang="en-US"/>
          </a:p>
        </p:txBody>
      </p:sp>
    </p:spTree>
    <p:extLst>
      <p:ext uri="{BB962C8B-B14F-4D97-AF65-F5344CB8AC3E}">
        <p14:creationId xmlns:p14="http://schemas.microsoft.com/office/powerpoint/2010/main" val="82789392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atin typeface="Arial" charset="0"/>
              </a:rPr>
              <a:t>Analysis Data Set</a:t>
            </a:r>
          </a:p>
        </p:txBody>
      </p:sp>
      <p:sp>
        <p:nvSpPr>
          <p:cNvPr id="65538" name="Content Placeholder 2"/>
          <p:cNvSpPr>
            <a:spLocks noGrp="1"/>
          </p:cNvSpPr>
          <p:nvPr>
            <p:ph idx="1"/>
          </p:nvPr>
        </p:nvSpPr>
        <p:spPr/>
        <p:txBody>
          <a:bodyPr/>
          <a:lstStyle/>
          <a:p>
            <a:r>
              <a:rPr lang="en-US">
                <a:latin typeface="Arial" charset="0"/>
              </a:rPr>
              <a:t>30 Workflows from the Taverna system</a:t>
            </a:r>
          </a:p>
          <a:p>
            <a:r>
              <a:rPr lang="en-US">
                <a:latin typeface="Arial" charset="0"/>
              </a:rPr>
              <a:t>Entire dataset &amp; queries accessible from        </a:t>
            </a:r>
            <a:r>
              <a:rPr lang="en-US" sz="1800">
                <a:solidFill>
                  <a:srgbClr val="BE2BFF"/>
                </a:solidFill>
                <a:latin typeface="Arial" charset="0"/>
              </a:rPr>
              <a:t>http://www.myexperiment.org/packs/467.html</a:t>
            </a:r>
          </a:p>
          <a:p>
            <a:r>
              <a:rPr lang="en-US">
                <a:latin typeface="Arial" charset="0"/>
              </a:rPr>
              <a:t>Manual Annotation using Motif Vocabulary</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79</a:t>
            </a:fld>
            <a:endParaRPr lang="en-US"/>
          </a:p>
        </p:txBody>
      </p:sp>
    </p:spTree>
    <p:extLst>
      <p:ext uri="{BB962C8B-B14F-4D97-AF65-F5344CB8AC3E}">
        <p14:creationId xmlns:p14="http://schemas.microsoft.com/office/powerpoint/2010/main" val="36285995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Culture of Reproducibility</a:t>
            </a:r>
            <a:endParaRPr lang="en-US" dirty="0"/>
          </a:p>
        </p:txBody>
      </p:sp>
      <p:sp>
        <p:nvSpPr>
          <p:cNvPr id="3" name="Espace réservé du contenu 2"/>
          <p:cNvSpPr>
            <a:spLocks noGrp="1"/>
          </p:cNvSpPr>
          <p:nvPr>
            <p:ph idx="1"/>
          </p:nvPr>
        </p:nvSpPr>
        <p:spPr/>
        <p:txBody>
          <a:bodyPr/>
          <a:lstStyle/>
          <a:p>
            <a:r>
              <a:rPr lang="en-US" dirty="0" smtClean="0"/>
              <a:t>The huge increases in performance both at the level of hardware and software, meant that highly complex analysis are possible.</a:t>
            </a:r>
          </a:p>
          <a:p>
            <a:r>
              <a:rPr lang="en-US" dirty="0" smtClean="0"/>
              <a:t>However, these same advances meant a higher risk of generating results that cannot be reproduced.</a:t>
            </a:r>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8</a:t>
            </a:fld>
            <a:endParaRPr lang="en-US"/>
          </a:p>
        </p:txBody>
      </p:sp>
    </p:spTree>
    <p:extLst>
      <p:ext uri="{BB962C8B-B14F-4D97-AF65-F5344CB8AC3E}">
        <p14:creationId xmlns:p14="http://schemas.microsoft.com/office/powerpoint/2010/main" val="272799805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0" y="5410200"/>
            <a:ext cx="3657600" cy="1143000"/>
          </a:xfrm>
        </p:spPr>
        <p:txBody>
          <a:bodyPr>
            <a:normAutofit fontScale="90000"/>
          </a:bodyPr>
          <a:lstStyle/>
          <a:p>
            <a:pPr algn="l"/>
            <a:r>
              <a:rPr lang="en-US">
                <a:latin typeface="Arial" charset="0"/>
              </a:rPr>
              <a:t>Summaries at a glance</a:t>
            </a:r>
          </a:p>
        </p:txBody>
      </p:sp>
      <p:pic>
        <p:nvPicPr>
          <p:cNvPr id="675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752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7828" y="3441700"/>
            <a:ext cx="5136173"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itle 1"/>
          <p:cNvSpPr txBox="1">
            <a:spLocks/>
          </p:cNvSpPr>
          <p:nvPr/>
        </p:nvSpPr>
        <p:spPr bwMode="auto">
          <a:xfrm>
            <a:off x="422031" y="3200400"/>
            <a:ext cx="351692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2200">
                <a:solidFill>
                  <a:schemeClr val="tx2"/>
                </a:solidFill>
              </a:rPr>
              <a:t>By-Collapse</a:t>
            </a:r>
          </a:p>
        </p:txBody>
      </p:sp>
      <p:sp>
        <p:nvSpPr>
          <p:cNvPr id="67589" name="Title 1"/>
          <p:cNvSpPr txBox="1">
            <a:spLocks/>
          </p:cNvSpPr>
          <p:nvPr/>
        </p:nvSpPr>
        <p:spPr bwMode="auto">
          <a:xfrm>
            <a:off x="5908431" y="6248400"/>
            <a:ext cx="351692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2200">
                <a:solidFill>
                  <a:schemeClr val="tx2"/>
                </a:solidFill>
              </a:rPr>
              <a:t>By-Elimination</a:t>
            </a:r>
          </a:p>
        </p:txBody>
      </p:sp>
      <p:sp>
        <p:nvSpPr>
          <p:cNvPr id="67590" name="Content Placeholder 2"/>
          <p:cNvSpPr>
            <a:spLocks noGrp="1"/>
          </p:cNvSpPr>
          <p:nvPr>
            <p:ph idx="1"/>
          </p:nvPr>
        </p:nvSpPr>
        <p:spPr>
          <a:xfrm>
            <a:off x="5298831" y="76200"/>
            <a:ext cx="4149969" cy="1371600"/>
          </a:xfrm>
        </p:spPr>
        <p:txBody>
          <a:bodyPr>
            <a:normAutofit/>
          </a:bodyPr>
          <a:lstStyle/>
          <a:p>
            <a:r>
              <a:rPr lang="en-US" sz="2000" dirty="0">
                <a:solidFill>
                  <a:schemeClr val="accent1"/>
                </a:solidFill>
                <a:latin typeface="Arial" charset="0"/>
              </a:rPr>
              <a:t>Causal Ordering of operations</a:t>
            </a:r>
          </a:p>
          <a:p>
            <a:r>
              <a:rPr lang="en-US" sz="2000" dirty="0">
                <a:solidFill>
                  <a:schemeClr val="accent1"/>
                </a:solidFill>
                <a:latin typeface="Arial" charset="0"/>
              </a:rPr>
              <a:t>Reduced depth</a:t>
            </a: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80</a:t>
            </a:fld>
            <a:endParaRPr lang="en-US"/>
          </a:p>
        </p:txBody>
      </p:sp>
    </p:spTree>
    <p:extLst>
      <p:ext uri="{BB962C8B-B14F-4D97-AF65-F5344CB8AC3E}">
        <p14:creationId xmlns:p14="http://schemas.microsoft.com/office/powerpoint/2010/main" val="295555443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8113"/>
            <a:ext cx="4607169" cy="671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itle 1"/>
          <p:cNvSpPr>
            <a:spLocks noGrp="1"/>
          </p:cNvSpPr>
          <p:nvPr>
            <p:ph type="title"/>
          </p:nvPr>
        </p:nvSpPr>
        <p:spPr>
          <a:xfrm>
            <a:off x="3587262" y="5715000"/>
            <a:ext cx="8229600" cy="1143000"/>
          </a:xfrm>
        </p:spPr>
        <p:txBody>
          <a:bodyPr/>
          <a:lstStyle/>
          <a:p>
            <a:r>
              <a:rPr lang="en-US">
                <a:latin typeface="Arial" charset="0"/>
              </a:rPr>
              <a:t>By-Collapse</a:t>
            </a:r>
          </a:p>
        </p:txBody>
      </p:sp>
      <p:pic>
        <p:nvPicPr>
          <p:cNvPr id="696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76201"/>
            <a:ext cx="5556738"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rot="4354192">
            <a:off x="317989" y="847848"/>
            <a:ext cx="2914650" cy="223178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16" name="Oval 15"/>
          <p:cNvSpPr/>
          <p:nvPr/>
        </p:nvSpPr>
        <p:spPr>
          <a:xfrm rot="4354192" flipH="1">
            <a:off x="1998175" y="2991461"/>
            <a:ext cx="1273175" cy="169105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17" name="Oval 16"/>
          <p:cNvSpPr/>
          <p:nvPr/>
        </p:nvSpPr>
        <p:spPr>
          <a:xfrm rot="5400000" flipH="1">
            <a:off x="-1472650" y="2707848"/>
            <a:ext cx="5618162" cy="126609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18" name="Oval 17"/>
          <p:cNvSpPr/>
          <p:nvPr/>
        </p:nvSpPr>
        <p:spPr>
          <a:xfrm rot="4354192" flipH="1">
            <a:off x="2454825" y="4232948"/>
            <a:ext cx="2068513" cy="216876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81</a:t>
            </a:fld>
            <a:endParaRPr lang="en-US"/>
          </a:p>
        </p:txBody>
      </p:sp>
    </p:spTree>
    <p:extLst>
      <p:ext uri="{BB962C8B-B14F-4D97-AF65-F5344CB8AC3E}">
        <p14:creationId xmlns:p14="http://schemas.microsoft.com/office/powerpoint/2010/main" val="92658456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4232031"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itle 1"/>
          <p:cNvSpPr>
            <a:spLocks noGrp="1"/>
          </p:cNvSpPr>
          <p:nvPr>
            <p:ph type="title"/>
          </p:nvPr>
        </p:nvSpPr>
        <p:spPr>
          <a:xfrm>
            <a:off x="2461846" y="5715000"/>
            <a:ext cx="8229600" cy="1143000"/>
          </a:xfrm>
        </p:spPr>
        <p:txBody>
          <a:bodyPr/>
          <a:lstStyle/>
          <a:p>
            <a:r>
              <a:rPr lang="en-US">
                <a:latin typeface="Arial" charset="0"/>
              </a:rPr>
              <a:t>By-Elimination</a:t>
            </a:r>
          </a:p>
        </p:txBody>
      </p:sp>
      <p:pic>
        <p:nvPicPr>
          <p:cNvPr id="706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2639" y="0"/>
            <a:ext cx="59113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rot="10800000" flipV="1">
            <a:off x="703385" y="1447800"/>
            <a:ext cx="1547446" cy="16002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flipV="1">
            <a:off x="2250831" y="42672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flipV="1">
            <a:off x="2743200" y="44958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flipV="1">
            <a:off x="3305908" y="48006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flipV="1">
            <a:off x="3376246" y="51054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V="1">
            <a:off x="3305908" y="54102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V="1">
            <a:off x="2672862" y="48006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V="1">
            <a:off x="2743200" y="51054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V="1">
            <a:off x="3376246" y="60198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V="1">
            <a:off x="2250831" y="39624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1688123" y="33528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V="1">
            <a:off x="2743200" y="5410200"/>
            <a:ext cx="351692" cy="304800"/>
          </a:xfrm>
          <a:prstGeom prst="line">
            <a:avLst/>
          </a:prstGeom>
          <a:ln w="8890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82</a:t>
            </a:fld>
            <a:endParaRPr lang="en-US"/>
          </a:p>
        </p:txBody>
      </p:sp>
    </p:spTree>
    <p:extLst>
      <p:ext uri="{BB962C8B-B14F-4D97-AF65-F5344CB8AC3E}">
        <p14:creationId xmlns:p14="http://schemas.microsoft.com/office/powerpoint/2010/main" val="30193908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70338" y="76200"/>
            <a:ext cx="9108831" cy="1143000"/>
          </a:xfrm>
        </p:spPr>
        <p:txBody>
          <a:bodyPr>
            <a:normAutofit/>
          </a:bodyPr>
          <a:lstStyle/>
          <a:p>
            <a:r>
              <a:rPr lang="en-US" sz="4000" dirty="0">
                <a:latin typeface="Arial" charset="0"/>
              </a:rPr>
              <a:t>Mechanistic Effect of Summarization</a:t>
            </a:r>
          </a:p>
        </p:txBody>
      </p:sp>
      <p:pic>
        <p:nvPicPr>
          <p:cNvPr id="716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5416" y="1905000"/>
            <a:ext cx="6897566"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83</a:t>
            </a:fld>
            <a:endParaRPr lang="en-US"/>
          </a:p>
        </p:txBody>
      </p:sp>
    </p:spTree>
    <p:extLst>
      <p:ext uri="{BB962C8B-B14F-4D97-AF65-F5344CB8AC3E}">
        <p14:creationId xmlns:p14="http://schemas.microsoft.com/office/powerpoint/2010/main" val="405036098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41031" y="-304800"/>
            <a:ext cx="10550769" cy="1143000"/>
          </a:xfrm>
        </p:spPr>
        <p:txBody>
          <a:bodyPr>
            <a:normAutofit/>
          </a:bodyPr>
          <a:lstStyle/>
          <a:p>
            <a:r>
              <a:rPr lang="en-US" sz="3600" dirty="0">
                <a:latin typeface="Arial" charset="0"/>
              </a:rPr>
              <a:t>User Summaries vs. Summary Graphs</a:t>
            </a:r>
          </a:p>
        </p:txBody>
      </p:sp>
      <p:pic>
        <p:nvPicPr>
          <p:cNvPr id="727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6123" y="5094288"/>
            <a:ext cx="8217877"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384" y="914400"/>
            <a:ext cx="292490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6277" y="990600"/>
            <a:ext cx="610772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1015" y="1079500"/>
            <a:ext cx="937846"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flipV="1">
            <a:off x="3798277" y="1258889"/>
            <a:ext cx="1880089" cy="206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128597" y="1046164"/>
            <a:ext cx="1880088" cy="206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908431" y="1274764"/>
            <a:ext cx="1899138" cy="206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rot="5400000" flipH="1">
            <a:off x="1482237" y="3828317"/>
            <a:ext cx="381000" cy="95396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21" name="Oval 20"/>
          <p:cNvSpPr/>
          <p:nvPr/>
        </p:nvSpPr>
        <p:spPr>
          <a:xfrm rot="5400000" flipH="1">
            <a:off x="2645753" y="4018817"/>
            <a:ext cx="304800" cy="95396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pic>
        <p:nvPicPr>
          <p:cNvPr id="7271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0489" y="2514600"/>
            <a:ext cx="4063511"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eft-Right Arrow 22"/>
          <p:cNvSpPr/>
          <p:nvPr/>
        </p:nvSpPr>
        <p:spPr>
          <a:xfrm>
            <a:off x="3798277" y="3429000"/>
            <a:ext cx="1055077" cy="533400"/>
          </a:xfrm>
          <a:prstGeom prst="leftRightArrow">
            <a:avLst/>
          </a:prstGeom>
          <a:solidFill>
            <a:schemeClr val="bg1">
              <a:lumMod val="75000"/>
            </a:schemeClr>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24" name="Oval 23"/>
          <p:cNvSpPr/>
          <p:nvPr/>
        </p:nvSpPr>
        <p:spPr>
          <a:xfrm rot="5400000" flipH="1">
            <a:off x="5791200" y="3446585"/>
            <a:ext cx="304800" cy="133643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25" name="Oval 24"/>
          <p:cNvSpPr/>
          <p:nvPr/>
        </p:nvSpPr>
        <p:spPr>
          <a:xfrm rot="5400000" flipH="1">
            <a:off x="7971692" y="3382108"/>
            <a:ext cx="304800" cy="1617785"/>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ヒラギノ角ゴ Pro W3" charset="0"/>
              <a:cs typeface="ヒラギノ角ゴ Pro W3" charset="0"/>
            </a:endParaRP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84</a:t>
            </a:fld>
            <a:endParaRPr lang="en-US"/>
          </a:p>
        </p:txBody>
      </p:sp>
    </p:spTree>
    <p:extLst>
      <p:ext uri="{BB962C8B-B14F-4D97-AF65-F5344CB8AC3E}">
        <p14:creationId xmlns:p14="http://schemas.microsoft.com/office/powerpoint/2010/main" val="334368033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dirty="0" smtClean="0">
                <a:latin typeface="Arial" charset="0"/>
              </a:rPr>
              <a:t>Take </a:t>
            </a:r>
            <a:r>
              <a:rPr lang="en-US" dirty="0" err="1" smtClean="0">
                <a:latin typeface="Arial" charset="0"/>
              </a:rPr>
              <a:t>Aways</a:t>
            </a:r>
            <a:endParaRPr lang="en-US" dirty="0">
              <a:latin typeface="Arial" charset="0"/>
            </a:endParaRPr>
          </a:p>
        </p:txBody>
      </p:sp>
      <p:sp>
        <p:nvSpPr>
          <p:cNvPr id="73730" name="Content Placeholder 2"/>
          <p:cNvSpPr>
            <a:spLocks noGrp="1"/>
          </p:cNvSpPr>
          <p:nvPr>
            <p:ph idx="1"/>
          </p:nvPr>
        </p:nvSpPr>
        <p:spPr>
          <a:xfrm>
            <a:off x="457200" y="1676400"/>
            <a:ext cx="8229600" cy="4724400"/>
          </a:xfrm>
        </p:spPr>
        <p:txBody>
          <a:bodyPr>
            <a:normAutofit/>
          </a:bodyPr>
          <a:lstStyle/>
          <a:p>
            <a:r>
              <a:rPr lang="en-US" sz="2800" dirty="0" smtClean="0">
                <a:latin typeface="Arial" charset="0"/>
              </a:rPr>
              <a:t>Establishing Trust, but also understanding and reusability, in Computationa</a:t>
            </a:r>
            <a:r>
              <a:rPr lang="en-US" sz="2800" dirty="0" smtClean="0">
                <a:latin typeface="Arial" charset="0"/>
              </a:rPr>
              <a:t>l Science is more than ever needed</a:t>
            </a:r>
          </a:p>
          <a:p>
            <a:r>
              <a:rPr lang="en-US" sz="2800" dirty="0" smtClean="0">
                <a:latin typeface="Arial" charset="0"/>
                <a:ea typeface="ヒラギノ角ゴ Pro W3" charset="0"/>
              </a:rPr>
              <a:t>Reproducibility seems to be a cost-effective solution</a:t>
            </a:r>
          </a:p>
          <a:p>
            <a:r>
              <a:rPr lang="en-US" sz="2800" dirty="0" smtClean="0">
                <a:latin typeface="Arial" charset="0"/>
                <a:ea typeface="ヒラギノ角ゴ Pro W3" charset="0"/>
              </a:rPr>
              <a:t>A number of tools and methods have been developed for doing so.</a:t>
            </a:r>
          </a:p>
          <a:p>
            <a:r>
              <a:rPr lang="en-US" sz="2800" dirty="0" smtClean="0">
                <a:latin typeface="Arial" charset="0"/>
                <a:ea typeface="ヒラギノ角ゴ Pro W3" charset="0"/>
              </a:rPr>
              <a:t>However, …. that is not enough</a:t>
            </a:r>
          </a:p>
          <a:p>
            <a:r>
              <a:rPr lang="en-US" sz="2800" dirty="0" smtClean="0">
                <a:latin typeface="Arial" charset="0"/>
                <a:ea typeface="ヒラギノ角ゴ Pro W3" charset="0"/>
              </a:rPr>
              <a:t>Changing our ways (culture) of doing science is more challenging</a:t>
            </a:r>
            <a:endParaRPr lang="en-US" sz="2800" dirty="0">
              <a:latin typeface="Arial" charset="0"/>
              <a:ea typeface="ヒラギノ角ゴ Pro W3" charset="0"/>
            </a:endParaRPr>
          </a:p>
          <a:p>
            <a:pPr lvl="1"/>
            <a:endParaRPr lang="en-US" sz="2400" dirty="0">
              <a:latin typeface="Arial" charset="0"/>
              <a:ea typeface="ヒラギノ角ゴ Pro W3" charset="0"/>
            </a:endParaRPr>
          </a:p>
        </p:txBody>
      </p:sp>
      <p:sp>
        <p:nvSpPr>
          <p:cNvPr id="2" name="Espace réservé du pied de page 1"/>
          <p:cNvSpPr>
            <a:spLocks noGrp="1"/>
          </p:cNvSpPr>
          <p:nvPr>
            <p:ph type="ftr" sz="quarter" idx="11"/>
          </p:nvPr>
        </p:nvSpPr>
        <p:spPr/>
        <p:txBody>
          <a:bodyPr/>
          <a:lstStyle/>
          <a:p>
            <a:r>
              <a:rPr lang="en-US" smtClean="0"/>
              <a:t>Khalid Belhajjame @ PoliWeb Workshop, 2014</a:t>
            </a:r>
            <a:endParaRPr lang="en-US"/>
          </a:p>
        </p:txBody>
      </p:sp>
      <p:sp>
        <p:nvSpPr>
          <p:cNvPr id="3" name="Espace réservé du numéro de diapositive 2"/>
          <p:cNvSpPr>
            <a:spLocks noGrp="1"/>
          </p:cNvSpPr>
          <p:nvPr>
            <p:ph type="sldNum" sz="quarter" idx="12"/>
          </p:nvPr>
        </p:nvSpPr>
        <p:spPr/>
        <p:txBody>
          <a:bodyPr/>
          <a:lstStyle/>
          <a:p>
            <a:fld id="{19B12225-5612-419B-A8D5-4B8EEE4C217E}" type="slidenum">
              <a:rPr lang="en-US" smtClean="0"/>
              <a:pPr/>
              <a:t>85</a:t>
            </a:fld>
            <a:endParaRPr lang="en-US"/>
          </a:p>
        </p:txBody>
      </p:sp>
    </p:spTree>
    <p:extLst>
      <p:ext uri="{BB962C8B-B14F-4D97-AF65-F5344CB8AC3E}">
        <p14:creationId xmlns:p14="http://schemas.microsoft.com/office/powerpoint/2010/main" val="2876710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Acknowledgement</a:t>
            </a:r>
            <a:endParaRPr lang="en-US" dirty="0"/>
          </a:p>
        </p:txBody>
      </p:sp>
      <p:sp>
        <p:nvSpPr>
          <p:cNvPr id="3" name="Espace réservé du contenu 2"/>
          <p:cNvSpPr>
            <a:spLocks noGrp="1"/>
          </p:cNvSpPr>
          <p:nvPr>
            <p:ph idx="1"/>
          </p:nvPr>
        </p:nvSpPr>
        <p:spPr>
          <a:xfrm>
            <a:off x="381000" y="1219201"/>
            <a:ext cx="8229600" cy="5486400"/>
          </a:xfrm>
        </p:spPr>
        <p:txBody>
          <a:bodyPr>
            <a:normAutofit fontScale="92500" lnSpcReduction="10000"/>
          </a:bodyPr>
          <a:lstStyle/>
          <a:p>
            <a:r>
              <a:rPr lang="en-US" dirty="0" smtClean="0"/>
              <a:t>Pinar </a:t>
            </a:r>
            <a:r>
              <a:rPr lang="en-US" dirty="0" err="1" smtClean="0"/>
              <a:t>Alper</a:t>
            </a:r>
            <a:endParaRPr lang="en-US" dirty="0" smtClean="0"/>
          </a:p>
          <a:p>
            <a:r>
              <a:rPr lang="en-US" dirty="0" err="1"/>
              <a:t>Óscar</a:t>
            </a:r>
            <a:r>
              <a:rPr lang="en-US" dirty="0"/>
              <a:t> </a:t>
            </a:r>
            <a:r>
              <a:rPr lang="en-US" dirty="0" err="1" smtClean="0"/>
              <a:t>Corcho</a:t>
            </a:r>
            <a:endParaRPr lang="en-US" dirty="0" smtClean="0"/>
          </a:p>
          <a:p>
            <a:r>
              <a:rPr lang="en-US" dirty="0" smtClean="0"/>
              <a:t>Fernando </a:t>
            </a:r>
            <a:r>
              <a:rPr lang="en-US" dirty="0" err="1" smtClean="0"/>
              <a:t>Chirigati</a:t>
            </a:r>
            <a:endParaRPr lang="en-US" dirty="0" smtClean="0"/>
          </a:p>
          <a:p>
            <a:r>
              <a:rPr lang="en-US" dirty="0" smtClean="0"/>
              <a:t>Juliana </a:t>
            </a:r>
            <a:r>
              <a:rPr lang="en-US" dirty="0" err="1" smtClean="0"/>
              <a:t>Freire</a:t>
            </a:r>
            <a:endParaRPr lang="en-US" dirty="0" smtClean="0"/>
          </a:p>
          <a:p>
            <a:r>
              <a:rPr lang="en-US" dirty="0"/>
              <a:t>David De </a:t>
            </a:r>
            <a:r>
              <a:rPr lang="en-US" dirty="0" err="1"/>
              <a:t>Roure</a:t>
            </a:r>
            <a:endParaRPr lang="en-US" dirty="0" smtClean="0"/>
          </a:p>
          <a:p>
            <a:r>
              <a:rPr lang="en-US" dirty="0"/>
              <a:t>Yolanda Gil</a:t>
            </a:r>
            <a:endParaRPr lang="en-US" dirty="0" smtClean="0"/>
          </a:p>
          <a:p>
            <a:r>
              <a:rPr lang="en-US" dirty="0" smtClean="0"/>
              <a:t>Daniel </a:t>
            </a:r>
            <a:r>
              <a:rPr lang="en-US" dirty="0" err="1" smtClean="0"/>
              <a:t>Garijo</a:t>
            </a:r>
            <a:endParaRPr lang="en-US" dirty="0" smtClean="0"/>
          </a:p>
          <a:p>
            <a:r>
              <a:rPr lang="en-US" dirty="0" smtClean="0"/>
              <a:t>Carole Goble</a:t>
            </a:r>
          </a:p>
          <a:p>
            <a:r>
              <a:rPr lang="en-US" dirty="0" smtClean="0"/>
              <a:t>David Koop</a:t>
            </a:r>
          </a:p>
          <a:p>
            <a:r>
              <a:rPr lang="en-US" dirty="0" err="1"/>
              <a:t>Stian</a:t>
            </a:r>
            <a:r>
              <a:rPr lang="en-US" dirty="0"/>
              <a:t> </a:t>
            </a:r>
            <a:r>
              <a:rPr lang="en-US" dirty="0" err="1"/>
              <a:t>Soiland</a:t>
            </a:r>
            <a:r>
              <a:rPr lang="en-US" dirty="0"/>
              <a:t>-</a:t>
            </a:r>
            <a:r>
              <a:rPr lang="en-US" dirty="0" smtClean="0"/>
              <a:t>Reyes</a:t>
            </a:r>
          </a:p>
          <a:p>
            <a:r>
              <a:rPr lang="en-US" dirty="0"/>
              <a:t>Paolo </a:t>
            </a:r>
            <a:r>
              <a:rPr lang="en-US" dirty="0" err="1" smtClean="0"/>
              <a:t>Missier</a:t>
            </a:r>
            <a:endParaRPr lang="en-US" dirty="0" smtClean="0"/>
          </a:p>
          <a:p>
            <a:r>
              <a:rPr lang="en-US" dirty="0" smtClean="0"/>
              <a:t>Jun Zhao</a:t>
            </a:r>
          </a:p>
          <a:p>
            <a:r>
              <a:rPr lang="en-US" dirty="0" smtClean="0"/>
              <a:t>and many others … </a:t>
            </a:r>
          </a:p>
          <a:p>
            <a:endParaRPr lang="en-US"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86</a:t>
            </a:fld>
            <a:endParaRPr lang="en-US"/>
          </a:p>
        </p:txBody>
      </p:sp>
    </p:spTree>
    <p:extLst>
      <p:ext uri="{BB962C8B-B14F-4D97-AF65-F5344CB8AC3E}">
        <p14:creationId xmlns:p14="http://schemas.microsoft.com/office/powerpoint/2010/main" val="14710221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667000"/>
            <a:ext cx="8229600" cy="3886201"/>
          </a:xfrm>
        </p:spPr>
        <p:txBody>
          <a:bodyPr>
            <a:normAutofit/>
          </a:bodyPr>
          <a:lstStyle/>
          <a:p>
            <a:pPr>
              <a:spcBef>
                <a:spcPts val="1200"/>
              </a:spcBef>
            </a:pPr>
            <a:r>
              <a:rPr lang="en-US" sz="2400" dirty="0" smtClean="0"/>
              <a:t>Researchers in experimental biology use carefully lab notebooks to document different aspects of their experiments.</a:t>
            </a:r>
          </a:p>
          <a:p>
            <a:pPr>
              <a:spcBef>
                <a:spcPts val="1200"/>
              </a:spcBef>
            </a:pPr>
            <a:r>
              <a:rPr lang="en-US" sz="2400" dirty="0" smtClean="0"/>
              <a:t>This is not the case for computational scientists who tend to run their analysis with no clear record of the exact process they followed or intermediary datasets (results) they used and generated.</a:t>
            </a:r>
          </a:p>
          <a:p>
            <a:pPr>
              <a:spcBef>
                <a:spcPts val="1200"/>
              </a:spcBef>
            </a:pPr>
            <a:r>
              <a:rPr lang="en-US" sz="2400" dirty="0" smtClean="0"/>
              <a:t>It is therefore possible that numerous published results may be unreliable or even completely invalid.</a:t>
            </a:r>
            <a:endParaRPr lang="en-US" sz="2400" dirty="0"/>
          </a:p>
        </p:txBody>
      </p:sp>
      <p:sp>
        <p:nvSpPr>
          <p:cNvPr id="4" name="Espace réservé du pied de page 3"/>
          <p:cNvSpPr>
            <a:spLocks noGrp="1"/>
          </p:cNvSpPr>
          <p:nvPr>
            <p:ph type="ftr" sz="quarter" idx="11"/>
          </p:nvPr>
        </p:nvSpPr>
        <p:spPr/>
        <p:txBody>
          <a:bodyPr/>
          <a:lstStyle/>
          <a:p>
            <a:r>
              <a:rPr lang="en-US" smtClean="0"/>
              <a:t>Khalid Belhajjame @ PoliWeb Workshop, 2014</a:t>
            </a:r>
            <a:endParaRPr lang="en-US"/>
          </a:p>
        </p:txBody>
      </p:sp>
      <p:sp>
        <p:nvSpPr>
          <p:cNvPr id="5" name="Espace réservé du numéro de diapositive 4"/>
          <p:cNvSpPr>
            <a:spLocks noGrp="1"/>
          </p:cNvSpPr>
          <p:nvPr>
            <p:ph type="sldNum" sz="quarter" idx="12"/>
          </p:nvPr>
        </p:nvSpPr>
        <p:spPr/>
        <p:txBody>
          <a:bodyPr/>
          <a:lstStyle/>
          <a:p>
            <a:fld id="{19B12225-5612-419B-A8D5-4B8EEE4C217E}" type="slidenum">
              <a:rPr lang="en-US" smtClean="0"/>
              <a:pPr/>
              <a:t>9</a:t>
            </a:fld>
            <a:endParaRPr lang="en-US"/>
          </a:p>
        </p:txBody>
      </p:sp>
      <p:pic>
        <p:nvPicPr>
          <p:cNvPr id="6" name="Image 5"/>
          <p:cNvPicPr>
            <a:picLocks noChangeAspect="1"/>
          </p:cNvPicPr>
          <p:nvPr/>
        </p:nvPicPr>
        <p:blipFill>
          <a:blip r:embed="rId2"/>
          <a:stretch>
            <a:fillRect/>
          </a:stretch>
        </p:blipFill>
        <p:spPr>
          <a:xfrm>
            <a:off x="7010400" y="1066800"/>
            <a:ext cx="2133600" cy="1600200"/>
          </a:xfrm>
          <a:prstGeom prst="rect">
            <a:avLst/>
          </a:prstGeom>
        </p:spPr>
      </p:pic>
      <p:sp>
        <p:nvSpPr>
          <p:cNvPr id="7" name="Titre 1"/>
          <p:cNvSpPr>
            <a:spLocks noGrp="1"/>
          </p:cNvSpPr>
          <p:nvPr>
            <p:ph type="title"/>
          </p:nvPr>
        </p:nvSpPr>
        <p:spPr>
          <a:xfrm>
            <a:off x="457200" y="76200"/>
            <a:ext cx="8229600" cy="987552"/>
          </a:xfrm>
        </p:spPr>
        <p:txBody>
          <a:bodyPr/>
          <a:lstStyle/>
          <a:p>
            <a:r>
              <a:rPr lang="en-US" dirty="0" smtClean="0"/>
              <a:t>Culture of Reproducibility</a:t>
            </a:r>
            <a:endParaRPr lang="en-US" dirty="0"/>
          </a:p>
        </p:txBody>
      </p:sp>
    </p:spTree>
    <p:extLst>
      <p:ext uri="{BB962C8B-B14F-4D97-AF65-F5344CB8AC3E}">
        <p14:creationId xmlns:p14="http://schemas.microsoft.com/office/powerpoint/2010/main" val="34527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ln w="38100">
          <a:solidFill>
            <a:srgbClr val="008000"/>
          </a:solidFill>
        </a:ln>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ln w="28575"/>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49618</TotalTime>
  <Words>9798</Words>
  <Application>Microsoft Macintosh PowerPoint</Application>
  <PresentationFormat>Présentation à l'écran (4:3)</PresentationFormat>
  <Paragraphs>893</Paragraphs>
  <Slides>86</Slides>
  <Notes>49</Notes>
  <HiddenSlides>0</HiddenSlides>
  <MMClips>0</MMClips>
  <ScaleCrop>false</ScaleCrop>
  <HeadingPairs>
    <vt:vector size="4" baseType="variant">
      <vt:variant>
        <vt:lpstr>Thème</vt:lpstr>
      </vt:variant>
      <vt:variant>
        <vt:i4>1</vt:i4>
      </vt:variant>
      <vt:variant>
        <vt:lpstr>Titres des diapositives</vt:lpstr>
      </vt:variant>
      <vt:variant>
        <vt:i4>86</vt:i4>
      </vt:variant>
    </vt:vector>
  </HeadingPairs>
  <TitlesOfParts>
    <vt:vector size="87" baseType="lpstr">
      <vt:lpstr>Module</vt:lpstr>
      <vt:lpstr>The State of the Nation in Data Science Reproducibility</vt:lpstr>
      <vt:lpstr>Open and transparent Communication</vt:lpstr>
      <vt:lpstr>Présentation PowerPoint</vt:lpstr>
      <vt:lpstr>Présentation PowerPoint</vt:lpstr>
      <vt:lpstr>Replication</vt:lpstr>
      <vt:lpstr>Reproducibility</vt:lpstr>
      <vt:lpstr>Levels of Reproducibility</vt:lpstr>
      <vt:lpstr>Culture of Reproducibility</vt:lpstr>
      <vt:lpstr>Culture of Reproducibility</vt:lpstr>
      <vt:lpstr>Présentation PowerPoint</vt:lpstr>
      <vt:lpstr>Open and transparent Communication</vt:lpstr>
      <vt:lpstr>Computational Reproducibility Landscape</vt:lpstr>
      <vt:lpstr>Reprozip</vt:lpstr>
      <vt:lpstr>Reprozip</vt:lpstr>
      <vt:lpstr>Reprozip</vt:lpstr>
      <vt:lpstr>Reprozip</vt:lpstr>
      <vt:lpstr>Reproducibility Landscape</vt:lpstr>
      <vt:lpstr>Ipython Notebook</vt:lpstr>
      <vt:lpstr>IPython</vt:lpstr>
      <vt:lpstr>Reproducibility Landscape</vt:lpstr>
      <vt:lpstr>Article Centered Reproducibility: SOLE</vt:lpstr>
      <vt:lpstr>Reproducibility Landscape</vt:lpstr>
      <vt:lpstr>Investigation Oriented Reproducibility: ISA</vt:lpstr>
      <vt:lpstr>Scientific Workflow Reproducibility</vt:lpstr>
      <vt:lpstr>Elements of the solution</vt:lpstr>
      <vt:lpstr>Workflow Decay</vt:lpstr>
      <vt:lpstr>Scientific Workflows</vt:lpstr>
      <vt:lpstr>Science with workflows</vt:lpstr>
      <vt:lpstr>Workflows: A Means for Preserving Scientific Methods</vt:lpstr>
      <vt:lpstr>Workflow Decay</vt:lpstr>
      <vt:lpstr>Experimental Setup</vt:lpstr>
      <vt:lpstr>Analyzed Workflows</vt:lpstr>
      <vt:lpstr>Profile of Analyzed Workflows</vt:lpstr>
      <vt:lpstr>The Proportion of Decay</vt:lpstr>
      <vt:lpstr>The Cause of Decay</vt:lpstr>
      <vt:lpstr>Decay Caused by Third-Party Resources</vt:lpstr>
      <vt:lpstr>Summary of Decay Causes</vt:lpstr>
      <vt:lpstr>Repairing Workflows</vt:lpstr>
      <vt:lpstr>Preserving Workflow Against Decay For Enabling Reproducibility</vt:lpstr>
      <vt:lpstr>Ontologies Used For Annotating Web Services</vt:lpstr>
      <vt:lpstr>Task Replaceability</vt:lpstr>
      <vt:lpstr>Parameter compatibility</vt:lpstr>
      <vt:lpstr>Limitations</vt:lpstr>
      <vt:lpstr>Discovering Substitute Services Using Existing Workflow Specifications and Provenance traces </vt:lpstr>
      <vt:lpstr>Parameter Compatibility</vt:lpstr>
      <vt:lpstr>Task Compatibility</vt:lpstr>
      <vt:lpstr>Task Compatibility (cont.)</vt:lpstr>
      <vt:lpstr>Relaxing Substitutability Conditions</vt:lpstr>
      <vt:lpstr>Présentation PowerPoint</vt:lpstr>
      <vt:lpstr>Relaxing Substitutability Conditions</vt:lpstr>
      <vt:lpstr>Présentation PowerPoint</vt:lpstr>
      <vt:lpstr>Detecting Duplicates in Workflow Results</vt:lpstr>
      <vt:lpstr>Scientific Workflows</vt:lpstr>
      <vt:lpstr>Duplicates in Workflow Results</vt:lpstr>
      <vt:lpstr>Duplicate Record Detection</vt:lpstr>
      <vt:lpstr>Preliminaries: Data-Driven Workflows</vt:lpstr>
      <vt:lpstr>Preliminaries: Provenance Trace</vt:lpstr>
      <vt:lpstr>Provenance-Guided Detection of Duplicates: Approach</vt:lpstr>
      <vt:lpstr>Présentation PowerPoint</vt:lpstr>
      <vt:lpstr>Présentation PowerPoint</vt:lpstr>
      <vt:lpstr>Présentation PowerPoint</vt:lpstr>
      <vt:lpstr>Verifying The Determinism of Analysis Operations</vt:lpstr>
      <vt:lpstr>Collection-Based Workflows</vt:lpstr>
      <vt:lpstr>Summarizing Workflows</vt:lpstr>
      <vt:lpstr>Workflows can get complex!</vt:lpstr>
      <vt:lpstr>Reason and extent of complexity</vt:lpstr>
      <vt:lpstr>Static Ways To Tackle Complexity</vt:lpstr>
      <vt:lpstr>Our Solution: Workflow Description Summaries</vt:lpstr>
      <vt:lpstr>PART-1: Scientific Workflow Motifs</vt:lpstr>
      <vt:lpstr>A graph model of data-driven workflows</vt:lpstr>
      <vt:lpstr>Motif annotations over operations</vt:lpstr>
      <vt:lpstr>PART-2: Workflow reduction primitives</vt:lpstr>
      <vt:lpstr>Collapse Down</vt:lpstr>
      <vt:lpstr>Collapse Up</vt:lpstr>
      <vt:lpstr>Eliminate</vt:lpstr>
      <vt:lpstr>How will rules be put to use</vt:lpstr>
      <vt:lpstr>Two sample strategies</vt:lpstr>
      <vt:lpstr>Overall Approach</vt:lpstr>
      <vt:lpstr>Analysis Data Set</vt:lpstr>
      <vt:lpstr>Summaries at a glance</vt:lpstr>
      <vt:lpstr>By-Collapse</vt:lpstr>
      <vt:lpstr>By-Elimination</vt:lpstr>
      <vt:lpstr>Mechanistic Effect of Summarization</vt:lpstr>
      <vt:lpstr>User Summaries vs. Summary Graphs</vt:lpstr>
      <vt:lpstr>Take Aways</vt:lpstr>
      <vt:lpstr>Acknowledgement</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jure</dc:creator>
  <cp:lastModifiedBy>Khalid Belhajjame</cp:lastModifiedBy>
  <cp:revision>1650</cp:revision>
  <cp:lastPrinted>2012-01-25T16:54:23Z</cp:lastPrinted>
  <dcterms:created xsi:type="dcterms:W3CDTF">2009-06-12T17:14:38Z</dcterms:created>
  <dcterms:modified xsi:type="dcterms:W3CDTF">2014-12-08T15:37:35Z</dcterms:modified>
</cp:coreProperties>
</file>